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46" r:id="rId4"/>
    <p:sldId id="338" r:id="rId5"/>
    <p:sldId id="337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50" r:id="rId14"/>
    <p:sldId id="332" r:id="rId15"/>
    <p:sldId id="335" r:id="rId16"/>
    <p:sldId id="28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0099FF"/>
    <a:srgbClr val="FF9999"/>
    <a:srgbClr val="66CCFF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80" d="100"/>
          <a:sy n="80" d="100"/>
        </p:scale>
        <p:origin x="1968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65521"/>
          <a:stretch/>
        </p:blipFill>
        <p:spPr>
          <a:xfrm>
            <a:off x="0" y="3886199"/>
            <a:ext cx="12192000" cy="29718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t="21205" b="57997"/>
          <a:stretch/>
        </p:blipFill>
        <p:spPr>
          <a:xfrm>
            <a:off x="0" y="-1"/>
            <a:ext cx="12192000" cy="17325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3"/>
          <a:srcRect t="21199" b="55108"/>
          <a:stretch/>
        </p:blipFill>
        <p:spPr>
          <a:xfrm>
            <a:off x="0" y="-1"/>
            <a:ext cx="12192000" cy="197317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/>
          <a:srcRect t="21205" b="57997"/>
          <a:stretch/>
        </p:blipFill>
        <p:spPr>
          <a:xfrm>
            <a:off x="0" y="-1"/>
            <a:ext cx="12192000" cy="1732548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/>
          <a:srcRect t="21205" b="57997"/>
          <a:stretch/>
        </p:blipFill>
        <p:spPr>
          <a:xfrm>
            <a:off x="0" y="-1"/>
            <a:ext cx="12192000" cy="1732548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 userDrawn="1"/>
        </p:nvPicPr>
        <p:blipFill rotWithShape="1">
          <a:blip r:embed="rId2"/>
          <a:srcRect t="21205" b="57997"/>
          <a:stretch/>
        </p:blipFill>
        <p:spPr>
          <a:xfrm>
            <a:off x="0" y="-1"/>
            <a:ext cx="12192000" cy="17325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 err="1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1"/>
                </a:solidFill>
              </a:rPr>
              <a:t>Task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810009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of a Group, </a:t>
            </a:r>
            <a:r>
              <a:rPr lang="nl-BE" sz="1400" dirty="0" err="1"/>
              <a:t>the</a:t>
            </a:r>
            <a:r>
              <a:rPr lang="nl-BE" sz="1400" dirty="0"/>
              <a:t> PROCESS “Template” </a:t>
            </a:r>
            <a:r>
              <a:rPr lang="nl-BE" sz="1400" u="sng" dirty="0"/>
              <a:t>is </a:t>
            </a:r>
            <a:r>
              <a:rPr lang="nl-BE" sz="1400" u="sng" dirty="0" err="1"/>
              <a:t>copied</a:t>
            </a:r>
            <a:r>
              <a:rPr lang="nl-BE" sz="1400" u="sng" dirty="0"/>
              <a:t> </a:t>
            </a:r>
            <a:r>
              <a:rPr lang="nl-BE" sz="1400" u="sng" dirty="0" err="1"/>
              <a:t>to</a:t>
            </a:r>
            <a:r>
              <a:rPr lang="nl-BE" sz="1400" u="sng" dirty="0"/>
              <a:t> a new “</a:t>
            </a:r>
            <a:r>
              <a:rPr lang="nl-BE" sz="1400" u="sng" dirty="0" err="1"/>
              <a:t>Instance</a:t>
            </a:r>
            <a:r>
              <a:rPr lang="nl-BE" sz="1400" u="sng" dirty="0"/>
              <a:t>”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 </a:t>
            </a:r>
            <a:r>
              <a:rPr lang="nl-BE" sz="1400" dirty="0" err="1"/>
              <a:t>Each</a:t>
            </a:r>
            <a:r>
              <a:rPr lang="nl-BE" sz="1400" dirty="0"/>
              <a:t> UNIT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alive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executes</a:t>
            </a:r>
            <a:r>
              <a:rPr lang="nl-BE" sz="1400" dirty="0"/>
              <a:t> </a:t>
            </a:r>
            <a:r>
              <a:rPr lang="nl-BE" sz="1400" dirty="0" err="1"/>
              <a:t>this</a:t>
            </a:r>
            <a:r>
              <a:rPr lang="nl-BE" sz="1400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3035966" y="4149008"/>
            <a:ext cx="810009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665973" y="5319021"/>
            <a:ext cx="883646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1"/>
                </a:solidFill>
              </a:rPr>
              <a:t>Task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789004"/>
            <a:ext cx="4680052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Running </a:t>
            </a:r>
            <a:r>
              <a:rPr lang="nl-BE" sz="1400" dirty="0" err="1"/>
              <a:t>PROCESSes</a:t>
            </a:r>
            <a:r>
              <a:rPr lang="nl-BE" sz="1400" dirty="0"/>
              <a:t> are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UNITs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Group. </a:t>
            </a:r>
            <a:r>
              <a:rPr lang="nl-BE" sz="1400" dirty="0" err="1"/>
              <a:t>So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runs </a:t>
            </a:r>
            <a:r>
              <a:rPr lang="nl-BE" sz="1400" dirty="0" err="1"/>
              <a:t>independently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other</a:t>
            </a:r>
            <a:r>
              <a:rPr lang="nl-BE" sz="1400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969006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executing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will</a:t>
            </a:r>
            <a:r>
              <a:rPr lang="nl-BE" sz="1400" dirty="0"/>
              <a:t> share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same</a:t>
            </a:r>
            <a:r>
              <a:rPr lang="nl-BE" sz="1400" dirty="0"/>
              <a:t> menu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channel</a:t>
            </a:r>
            <a:r>
              <a:rPr lang="nl-BE" sz="1400" dirty="0"/>
              <a:t> in </a:t>
            </a:r>
            <a:r>
              <a:rPr lang="nl-BE" sz="1400" dirty="0" err="1"/>
              <a:t>that</a:t>
            </a:r>
            <a:r>
              <a:rPr lang="nl-BE" sz="1400" dirty="0"/>
              <a:t> Group. </a:t>
            </a:r>
            <a:br>
              <a:rPr lang="nl-BE" sz="1400" dirty="0"/>
            </a:br>
            <a:r>
              <a:rPr lang="nl-BE" sz="1400" dirty="0" err="1"/>
              <a:t>Therefore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</a:t>
            </a:r>
            <a:r>
              <a:rPr lang="nl-BE" sz="1400" dirty="0" err="1"/>
              <a:t>advisable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agree</a:t>
            </a:r>
            <a:r>
              <a:rPr lang="nl-BE" sz="1400" dirty="0"/>
              <a:t> </a:t>
            </a:r>
            <a:r>
              <a:rPr lang="nl-BE" sz="1400" dirty="0" err="1"/>
              <a:t>who</a:t>
            </a:r>
            <a:r>
              <a:rPr lang="nl-BE" sz="1400" dirty="0"/>
              <a:t> is </a:t>
            </a:r>
            <a:r>
              <a:rPr lang="nl-BE" sz="1400" dirty="0" err="1"/>
              <a:t>the</a:t>
            </a:r>
            <a:r>
              <a:rPr lang="nl-BE" sz="1400" dirty="0"/>
              <a:t> leader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</a:t>
            </a:r>
            <a:r>
              <a:rPr lang="nl-BE" sz="1400" dirty="0" err="1"/>
              <a:t>before</a:t>
            </a:r>
            <a:r>
              <a:rPr lang="nl-BE" sz="1400" dirty="0"/>
              <a:t> or </a:t>
            </a:r>
            <a:r>
              <a:rPr lang="nl-BE" sz="1400" dirty="0" err="1"/>
              <a:t>during</a:t>
            </a:r>
            <a:r>
              <a:rPr lang="nl-BE" sz="1400" dirty="0"/>
              <a:t> mission </a:t>
            </a:r>
            <a:r>
              <a:rPr lang="nl-BE" sz="1400" dirty="0" err="1"/>
              <a:t>assignment</a:t>
            </a:r>
            <a:r>
              <a:rPr lang="nl-BE" sz="1400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1"/>
            <a:endCxn id="114" idx="7"/>
          </p:cNvCxnSpPr>
          <p:nvPr/>
        </p:nvCxnSpPr>
        <p:spPr>
          <a:xfrm flipH="1">
            <a:off x="3676892" y="4149008"/>
            <a:ext cx="2329107" cy="1690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1"/>
            <a:endCxn id="100" idx="0"/>
          </p:cNvCxnSpPr>
          <p:nvPr/>
        </p:nvCxnSpPr>
        <p:spPr>
          <a:xfrm flipH="1">
            <a:off x="4306899" y="4149008"/>
            <a:ext cx="1699100" cy="799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3" y="2888994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created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it</a:t>
            </a:r>
            <a:r>
              <a:rPr lang="nl-BE" sz="1100" dirty="0">
                <a:solidFill>
                  <a:schemeClr val="tx1"/>
                </a:solidFill>
              </a:rPr>
              <a:t> is set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state PLANNED.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1"/>
                </a:solidFill>
              </a:rPr>
              <a:t>Task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465992" y="2258987"/>
            <a:ext cx="585006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Planned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8" name="Rechthoek 47"/>
          <p:cNvSpPr/>
          <p:nvPr/>
        </p:nvSpPr>
        <p:spPr>
          <a:xfrm>
            <a:off x="6366003" y="3519001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currently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a UNIT (</a:t>
            </a:r>
            <a:r>
              <a:rPr lang="nl-BE" sz="1100" dirty="0" err="1">
                <a:solidFill>
                  <a:schemeClr val="tx1"/>
                </a:solidFill>
              </a:rPr>
              <a:t>with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Player</a:t>
            </a:r>
            <a:r>
              <a:rPr lang="nl-BE" sz="1100" dirty="0">
                <a:solidFill>
                  <a:schemeClr val="tx1"/>
                </a:solidFill>
              </a:rPr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Assigned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Rechthoek 51"/>
          <p:cNvSpPr/>
          <p:nvPr/>
        </p:nvSpPr>
        <p:spPr>
          <a:xfrm>
            <a:off x="6366004" y="4149008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</a:t>
            </a:r>
            <a:r>
              <a:rPr lang="nl-BE" sz="1100" dirty="0" err="1">
                <a:solidFill>
                  <a:schemeClr val="tx1"/>
                </a:solidFill>
              </a:rPr>
              <a:t>successfully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finished</a:t>
            </a:r>
            <a:r>
              <a:rPr lang="nl-BE" sz="1100" dirty="0">
                <a:solidFill>
                  <a:schemeClr val="tx1"/>
                </a:solidFill>
              </a:rPr>
              <a:t>. </a:t>
            </a:r>
            <a:r>
              <a:rPr lang="nl-BE" sz="1100" dirty="0" err="1">
                <a:solidFill>
                  <a:schemeClr val="tx1"/>
                </a:solidFill>
              </a:rPr>
              <a:t>This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occurs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underlying</a:t>
            </a:r>
            <a:r>
              <a:rPr lang="nl-BE" sz="1100" dirty="0">
                <a:solidFill>
                  <a:schemeClr val="tx1"/>
                </a:solidFill>
              </a:rPr>
              <a:t> PROCESS sets </a:t>
            </a:r>
            <a:r>
              <a:rPr lang="nl-BE" sz="1100" dirty="0" err="1">
                <a:solidFill>
                  <a:schemeClr val="tx1"/>
                </a:solidFill>
              </a:rPr>
              <a:t>its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ending</a:t>
            </a:r>
            <a:r>
              <a:rPr lang="nl-BE" sz="1100" dirty="0">
                <a:solidFill>
                  <a:schemeClr val="tx1"/>
                </a:solidFill>
              </a:rPr>
              <a:t> state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“</a:t>
            </a:r>
            <a:r>
              <a:rPr lang="nl-BE" sz="1100" dirty="0" err="1">
                <a:solidFill>
                  <a:schemeClr val="tx1"/>
                </a:solidFill>
              </a:rPr>
              <a:t>Success</a:t>
            </a:r>
            <a:r>
              <a:rPr lang="nl-BE" sz="1100" dirty="0">
                <a:solidFill>
                  <a:schemeClr val="tx1"/>
                </a:solidFill>
              </a:rPr>
              <a:t>”.</a:t>
            </a: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Success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Rechthoek 53"/>
          <p:cNvSpPr/>
          <p:nvPr/>
        </p:nvSpPr>
        <p:spPr>
          <a:xfrm>
            <a:off x="6366003" y="4779015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been </a:t>
            </a:r>
            <a:r>
              <a:rPr lang="nl-BE" sz="1100" dirty="0" err="1">
                <a:solidFill>
                  <a:schemeClr val="tx1"/>
                </a:solidFill>
              </a:rPr>
              <a:t>aborted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all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Players</a:t>
            </a:r>
            <a:r>
              <a:rPr lang="nl-BE" sz="1100" dirty="0">
                <a:solidFill>
                  <a:schemeClr val="tx1"/>
                </a:solidFill>
              </a:rPr>
              <a:t>. </a:t>
            </a:r>
            <a:r>
              <a:rPr lang="nl-BE" sz="1100" dirty="0" err="1">
                <a:solidFill>
                  <a:schemeClr val="tx1"/>
                </a:solidFill>
              </a:rPr>
              <a:t>This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may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be</a:t>
            </a:r>
            <a:r>
              <a:rPr lang="nl-BE" sz="1100" dirty="0">
                <a:solidFill>
                  <a:schemeClr val="tx1"/>
                </a:solidFill>
              </a:rPr>
              <a:t> re-</a:t>
            </a:r>
            <a:r>
              <a:rPr lang="nl-BE" sz="1100" dirty="0" err="1">
                <a:solidFill>
                  <a:schemeClr val="tx1"/>
                </a:solidFill>
              </a:rPr>
              <a:t>planned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Aborted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Rechthoek 58"/>
          <p:cNvSpPr/>
          <p:nvPr/>
        </p:nvSpPr>
        <p:spPr>
          <a:xfrm>
            <a:off x="6366003" y="5409022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been </a:t>
            </a:r>
            <a:r>
              <a:rPr lang="nl-BE" sz="1100" dirty="0" err="1">
                <a:solidFill>
                  <a:schemeClr val="tx1"/>
                </a:solidFill>
              </a:rPr>
              <a:t>cancelled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CommandCenter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due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external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dependencies</a:t>
            </a:r>
            <a:r>
              <a:rPr lang="nl-BE" sz="1100" dirty="0">
                <a:solidFill>
                  <a:schemeClr val="tx1"/>
                </a:solidFill>
              </a:rPr>
              <a:t> in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Cancelled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61" name="Rechthoek 60"/>
          <p:cNvSpPr/>
          <p:nvPr/>
        </p:nvSpPr>
        <p:spPr>
          <a:xfrm>
            <a:off x="6366004" y="6039029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</a:t>
            </a:r>
            <a:r>
              <a:rPr lang="nl-BE" sz="1100" dirty="0" err="1">
                <a:solidFill>
                  <a:schemeClr val="tx1"/>
                </a:solidFill>
              </a:rPr>
              <a:t>failed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PROCESS </a:t>
            </a:r>
            <a:r>
              <a:rPr lang="nl-BE" sz="1100" dirty="0" err="1">
                <a:solidFill>
                  <a:schemeClr val="tx1"/>
                </a:solidFill>
              </a:rPr>
              <a:t>decides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fail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. It is up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 designer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can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fail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Failed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/>
          <p:cNvSpPr/>
          <p:nvPr/>
        </p:nvSpPr>
        <p:spPr>
          <a:xfrm>
            <a:off x="0" y="1808982"/>
            <a:ext cx="12192000" cy="504901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9000"/>
                </a:schemeClr>
              </a:gs>
              <a:gs pos="100000">
                <a:srgbClr val="FFFFFF">
                  <a:alpha val="22000"/>
                </a:srgbClr>
              </a:gs>
              <a:gs pos="34000">
                <a:schemeClr val="tx1">
                  <a:alpha val="39000"/>
                </a:schemeClr>
              </a:gs>
            </a:gsLst>
            <a:lin ang="16200000" scaled="1"/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3" name="Rechthoek 72"/>
          <p:cNvSpPr/>
          <p:nvPr/>
        </p:nvSpPr>
        <p:spPr>
          <a:xfrm>
            <a:off x="155934" y="4509012"/>
            <a:ext cx="990012" cy="1530017"/>
          </a:xfrm>
          <a:prstGeom prst="rect">
            <a:avLst/>
          </a:prstGeom>
          <a:solidFill>
            <a:srgbClr val="FF9999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Process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69" name="Rechthoek 68"/>
          <p:cNvSpPr/>
          <p:nvPr/>
        </p:nvSpPr>
        <p:spPr>
          <a:xfrm>
            <a:off x="155934" y="1898983"/>
            <a:ext cx="11880132" cy="1800020"/>
          </a:xfrm>
          <a:prstGeom prst="rect">
            <a:avLst/>
          </a:prstGeom>
          <a:solidFill>
            <a:srgbClr val="FFFF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Task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cxnSp>
        <p:nvCxnSpPr>
          <p:cNvPr id="65" name="Rechte verbindingslijn 64"/>
          <p:cNvCxnSpPr/>
          <p:nvPr/>
        </p:nvCxnSpPr>
        <p:spPr>
          <a:xfrm>
            <a:off x="1235946" y="1808982"/>
            <a:ext cx="0" cy="5049018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-24068" y="4419011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120"/>
          <p:cNvCxnSpPr/>
          <p:nvPr/>
        </p:nvCxnSpPr>
        <p:spPr>
          <a:xfrm>
            <a:off x="-24068" y="3789004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Rechte verbindingslijn 201"/>
          <p:cNvCxnSpPr/>
          <p:nvPr/>
        </p:nvCxnSpPr>
        <p:spPr>
          <a:xfrm>
            <a:off x="-24068" y="6129030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r>
              <a:rPr lang="nl-BE" dirty="0"/>
              <a:t> -&gt; Flow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315958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Planned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3305969" y="5139019"/>
            <a:ext cx="720008" cy="2700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ACCEPT</a:t>
            </a:r>
          </a:p>
        </p:txBody>
      </p:sp>
      <p:sp>
        <p:nvSpPr>
          <p:cNvPr id="87" name="Rechthoek 86"/>
          <p:cNvSpPr/>
          <p:nvPr/>
        </p:nvSpPr>
        <p:spPr>
          <a:xfrm>
            <a:off x="4295981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Assigned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02" name="Rechthoek 101"/>
          <p:cNvSpPr/>
          <p:nvPr/>
        </p:nvSpPr>
        <p:spPr>
          <a:xfrm>
            <a:off x="3305969" y="5679025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Rejected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06" name="Rechte verbindingslijn met pijl 105"/>
          <p:cNvCxnSpPr>
            <a:stCxn id="83" idx="2"/>
            <a:endCxn id="102" idx="0"/>
          </p:cNvCxnSpPr>
          <p:nvPr/>
        </p:nvCxnSpPr>
        <p:spPr>
          <a:xfrm>
            <a:off x="3665973" y="5409022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Rechthoek 118"/>
          <p:cNvSpPr/>
          <p:nvPr/>
        </p:nvSpPr>
        <p:spPr>
          <a:xfrm>
            <a:off x="155934" y="3879005"/>
            <a:ext cx="990012" cy="450005"/>
          </a:xfrm>
          <a:prstGeom prst="rect">
            <a:avLst/>
          </a:prstGeom>
          <a:solidFill>
            <a:srgbClr val="003366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tx1"/>
                </a:solidFill>
              </a:rPr>
              <a:t>Player</a:t>
            </a:r>
            <a:endParaRPr lang="nl-BE" sz="1200" b="1" dirty="0">
              <a:solidFill>
                <a:schemeClr val="tx1"/>
              </a:solidFill>
            </a:endParaRPr>
          </a:p>
        </p:txBody>
      </p:sp>
      <p:sp>
        <p:nvSpPr>
          <p:cNvPr id="125" name="Rechthoek 124"/>
          <p:cNvSpPr/>
          <p:nvPr/>
        </p:nvSpPr>
        <p:spPr>
          <a:xfrm>
            <a:off x="5285991" y="5142609"/>
            <a:ext cx="720008" cy="26641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Accepted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30" name="Rechthoek 129"/>
          <p:cNvSpPr/>
          <p:nvPr/>
        </p:nvSpPr>
        <p:spPr>
          <a:xfrm>
            <a:off x="6276002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Success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34" name="Rechthoek 133"/>
          <p:cNvSpPr/>
          <p:nvPr/>
        </p:nvSpPr>
        <p:spPr>
          <a:xfrm>
            <a:off x="6276002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Success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35" name="Rechte verbindingslijn met pijl 134"/>
          <p:cNvCxnSpPr>
            <a:stCxn id="130" idx="0"/>
            <a:endCxn id="100" idx="2"/>
          </p:cNvCxnSpPr>
          <p:nvPr/>
        </p:nvCxnSpPr>
        <p:spPr>
          <a:xfrm flipV="1">
            <a:off x="6636006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hthoek 150"/>
          <p:cNvSpPr/>
          <p:nvPr/>
        </p:nvSpPr>
        <p:spPr>
          <a:xfrm>
            <a:off x="7266013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Failed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57" name="Rechthoek: afgeronde hoeken 156"/>
          <p:cNvSpPr/>
          <p:nvPr/>
        </p:nvSpPr>
        <p:spPr>
          <a:xfrm>
            <a:off x="7266013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Fail</a:t>
            </a:r>
            <a:endParaRPr lang="nl-BE" sz="900" b="1" dirty="0">
              <a:solidFill>
                <a:schemeClr val="bg1"/>
              </a:solidFill>
            </a:endParaRPr>
          </a:p>
        </p:txBody>
      </p:sp>
      <p:sp>
        <p:nvSpPr>
          <p:cNvPr id="158" name="Rechthoek: afgeronde hoeken 157"/>
          <p:cNvSpPr/>
          <p:nvPr/>
        </p:nvSpPr>
        <p:spPr>
          <a:xfrm>
            <a:off x="7266013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Fail</a:t>
            </a:r>
            <a:endParaRPr lang="nl-BE" sz="900" b="1" dirty="0">
              <a:solidFill>
                <a:schemeClr val="bg1"/>
              </a:solidFill>
            </a:endParaRPr>
          </a:p>
        </p:txBody>
      </p:sp>
      <p:cxnSp>
        <p:nvCxnSpPr>
          <p:cNvPr id="159" name="Rechte verbindingslijn met pijl 158"/>
          <p:cNvCxnSpPr>
            <a:stCxn id="138" idx="1"/>
            <a:endCxn id="180" idx="0"/>
          </p:cNvCxnSpPr>
          <p:nvPr/>
        </p:nvCxnSpPr>
        <p:spPr>
          <a:xfrm>
            <a:off x="8706028" y="4329010"/>
            <a:ext cx="450006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Verbindingslijn: gebogen 161"/>
          <p:cNvCxnSpPr>
            <a:endCxn id="158" idx="1"/>
          </p:cNvCxnSpPr>
          <p:nvPr/>
        </p:nvCxnSpPr>
        <p:spPr>
          <a:xfrm flipV="1">
            <a:off x="6996010" y="5274021"/>
            <a:ext cx="270003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Rechte verbindingslijn met pijl 167"/>
          <p:cNvCxnSpPr>
            <a:stCxn id="151" idx="0"/>
            <a:endCxn id="157" idx="2"/>
          </p:cNvCxnSpPr>
          <p:nvPr/>
        </p:nvCxnSpPr>
        <p:spPr>
          <a:xfrm flipV="1">
            <a:off x="7626017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hthoek 170"/>
          <p:cNvSpPr/>
          <p:nvPr/>
        </p:nvSpPr>
        <p:spPr>
          <a:xfrm>
            <a:off x="7266013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Failed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75" name="Rechte verbindingslijn met pijl 174"/>
          <p:cNvCxnSpPr>
            <a:stCxn id="157" idx="0"/>
            <a:endCxn id="171" idx="2"/>
          </p:cNvCxnSpPr>
          <p:nvPr/>
        </p:nvCxnSpPr>
        <p:spPr>
          <a:xfrm flipV="1">
            <a:off x="7626017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hthoek: afgeronde hoeken 179"/>
          <p:cNvSpPr/>
          <p:nvPr/>
        </p:nvSpPr>
        <p:spPr>
          <a:xfrm>
            <a:off x="8796030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Abort</a:t>
            </a:r>
            <a:endParaRPr lang="nl-BE" sz="900" b="1" dirty="0">
              <a:solidFill>
                <a:schemeClr val="bg1"/>
              </a:solidFill>
            </a:endParaRPr>
          </a:p>
        </p:txBody>
      </p:sp>
      <p:sp>
        <p:nvSpPr>
          <p:cNvPr id="203" name="Rechthoek 202"/>
          <p:cNvSpPr/>
          <p:nvPr/>
        </p:nvSpPr>
        <p:spPr>
          <a:xfrm>
            <a:off x="155934" y="6219031"/>
            <a:ext cx="990012" cy="540006"/>
          </a:xfrm>
          <a:prstGeom prst="rect">
            <a:avLst/>
          </a:prstGeom>
          <a:solidFill>
            <a:srgbClr val="0099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Command</a:t>
            </a:r>
            <a:br>
              <a:rPr lang="nl-BE" sz="1200" b="1" dirty="0">
                <a:solidFill>
                  <a:schemeClr val="accent1"/>
                </a:solidFill>
              </a:rPr>
            </a:br>
            <a:r>
              <a:rPr lang="nl-BE" sz="12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204" name="Rechthoek 203"/>
          <p:cNvSpPr/>
          <p:nvPr/>
        </p:nvSpPr>
        <p:spPr>
          <a:xfrm>
            <a:off x="11226057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Cancelled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205" name="Rechthoek: afgeronde hoeken 204"/>
          <p:cNvSpPr/>
          <p:nvPr/>
        </p:nvSpPr>
        <p:spPr>
          <a:xfrm>
            <a:off x="1122605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Cancel</a:t>
            </a:r>
          </a:p>
        </p:txBody>
      </p:sp>
      <p:cxnSp>
        <p:nvCxnSpPr>
          <p:cNvPr id="210" name="Rechte verbindingslijn met pijl 209"/>
          <p:cNvCxnSpPr>
            <a:stCxn id="109" idx="3"/>
            <a:endCxn id="205" idx="2"/>
          </p:cNvCxnSpPr>
          <p:nvPr/>
        </p:nvCxnSpPr>
        <p:spPr>
          <a:xfrm flipV="1">
            <a:off x="11586061" y="3609002"/>
            <a:ext cx="0" cy="261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hthoek: afgeronde hoeken 240"/>
          <p:cNvSpPr/>
          <p:nvPr/>
        </p:nvSpPr>
        <p:spPr>
          <a:xfrm>
            <a:off x="10236046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Abort</a:t>
            </a:r>
            <a:endParaRPr lang="nl-BE" sz="900" b="1" dirty="0">
              <a:solidFill>
                <a:schemeClr val="bg1"/>
              </a:solidFill>
            </a:endParaRPr>
          </a:p>
        </p:txBody>
      </p:sp>
      <p:sp>
        <p:nvSpPr>
          <p:cNvPr id="242" name="Rechthoek 241"/>
          <p:cNvSpPr/>
          <p:nvPr/>
        </p:nvSpPr>
        <p:spPr>
          <a:xfrm>
            <a:off x="10236046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Aborted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243" name="Rechthoek 242"/>
          <p:cNvSpPr/>
          <p:nvPr/>
        </p:nvSpPr>
        <p:spPr>
          <a:xfrm>
            <a:off x="10236046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Aborted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256" name="Rechte verbindingslijn met pijl 255"/>
          <p:cNvCxnSpPr>
            <a:stCxn id="242" idx="0"/>
            <a:endCxn id="241" idx="2"/>
          </p:cNvCxnSpPr>
          <p:nvPr/>
        </p:nvCxnSpPr>
        <p:spPr>
          <a:xfrm flipV="1">
            <a:off x="10596050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Rechte verbindingslijn met pijl 258"/>
          <p:cNvCxnSpPr>
            <a:stCxn id="241" idx="0"/>
            <a:endCxn id="243" idx="2"/>
          </p:cNvCxnSpPr>
          <p:nvPr/>
        </p:nvCxnSpPr>
        <p:spPr>
          <a:xfrm flipV="1">
            <a:off x="10596050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Rechte verbindingslijn met pijl 264"/>
          <p:cNvCxnSpPr>
            <a:stCxn id="184" idx="1"/>
            <a:endCxn id="180" idx="0"/>
          </p:cNvCxnSpPr>
          <p:nvPr/>
        </p:nvCxnSpPr>
        <p:spPr>
          <a:xfrm flipH="1">
            <a:off x="9156034" y="4329010"/>
            <a:ext cx="450005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Rechthoek: afgeronde hoeken 267"/>
          <p:cNvSpPr/>
          <p:nvPr/>
        </p:nvSpPr>
        <p:spPr>
          <a:xfrm>
            <a:off x="1325947" y="1988984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bg1"/>
                </a:solidFill>
              </a:rPr>
              <a:t>Replan</a:t>
            </a:r>
            <a:endParaRPr lang="nl-BE" sz="700" b="1" dirty="0">
              <a:solidFill>
                <a:schemeClr val="bg1"/>
              </a:solidFill>
            </a:endParaRPr>
          </a:p>
        </p:txBody>
      </p:sp>
      <p:cxnSp>
        <p:nvCxnSpPr>
          <p:cNvPr id="276" name="Verbindingslijn: gebogen 275"/>
          <p:cNvCxnSpPr>
            <a:stCxn id="102" idx="1"/>
          </p:cNvCxnSpPr>
          <p:nvPr/>
        </p:nvCxnSpPr>
        <p:spPr>
          <a:xfrm rot="10800000">
            <a:off x="1685951" y="3609003"/>
            <a:ext cx="1620018" cy="220502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Verbindingslijn: gebogen 278"/>
          <p:cNvCxnSpPr>
            <a:stCxn id="243" idx="0"/>
            <a:endCxn id="268" idx="3"/>
          </p:cNvCxnSpPr>
          <p:nvPr/>
        </p:nvCxnSpPr>
        <p:spPr>
          <a:xfrm rot="16200000" flipV="1">
            <a:off x="5983500" y="-1813558"/>
            <a:ext cx="675007" cy="855009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Rechthoek: afgeronde hoeken 300"/>
          <p:cNvSpPr/>
          <p:nvPr/>
        </p:nvSpPr>
        <p:spPr>
          <a:xfrm>
            <a:off x="6276002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&gt;&gt; </a:t>
            </a:r>
            <a:r>
              <a:rPr lang="nl-BE" sz="900" b="1" dirty="0" err="1">
                <a:solidFill>
                  <a:schemeClr val="bg1"/>
                </a:solidFill>
              </a:rPr>
              <a:t>Exec</a:t>
            </a:r>
            <a:r>
              <a:rPr lang="nl-BE" sz="900" b="1" dirty="0">
                <a:solidFill>
                  <a:schemeClr val="bg1"/>
                </a:solidFill>
              </a:rPr>
              <a:t> &gt;&gt;</a:t>
            </a:r>
          </a:p>
        </p:txBody>
      </p:sp>
      <p:cxnSp>
        <p:nvCxnSpPr>
          <p:cNvPr id="303" name="Rechte verbindingslijn met pijl 302"/>
          <p:cNvCxnSpPr>
            <a:stCxn id="125" idx="3"/>
          </p:cNvCxnSpPr>
          <p:nvPr/>
        </p:nvCxnSpPr>
        <p:spPr>
          <a:xfrm flipV="1">
            <a:off x="6005999" y="5274021"/>
            <a:ext cx="270003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Verbindingslijn: gebogen 305"/>
          <p:cNvCxnSpPr>
            <a:stCxn id="180" idx="3"/>
            <a:endCxn id="242" idx="2"/>
          </p:cNvCxnSpPr>
          <p:nvPr/>
        </p:nvCxnSpPr>
        <p:spPr>
          <a:xfrm flipV="1">
            <a:off x="9516038" y="4869016"/>
            <a:ext cx="1080012" cy="40500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Verbindingslijn: gebogen 308"/>
          <p:cNvCxnSpPr>
            <a:stCxn id="204" idx="0"/>
            <a:endCxn id="268" idx="3"/>
          </p:cNvCxnSpPr>
          <p:nvPr/>
        </p:nvCxnSpPr>
        <p:spPr>
          <a:xfrm rot="16200000" flipV="1">
            <a:off x="6478505" y="-2308563"/>
            <a:ext cx="675007" cy="9540106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Rechte verbindingslijn met pijl 313"/>
          <p:cNvCxnSpPr>
            <a:stCxn id="247" idx="1"/>
          </p:cNvCxnSpPr>
          <p:nvPr/>
        </p:nvCxnSpPr>
        <p:spPr>
          <a:xfrm>
            <a:off x="5645995" y="4329010"/>
            <a:ext cx="0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Verbindingslijn: gebogen 323"/>
          <p:cNvCxnSpPr>
            <a:stCxn id="35" idx="3"/>
            <a:endCxn id="244" idx="3"/>
          </p:cNvCxnSpPr>
          <p:nvPr/>
        </p:nvCxnSpPr>
        <p:spPr>
          <a:xfrm>
            <a:off x="3035966" y="2663992"/>
            <a:ext cx="630007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Verbindingslijn: gebogen 326"/>
          <p:cNvCxnSpPr>
            <a:stCxn id="87" idx="3"/>
            <a:endCxn id="247" idx="3"/>
          </p:cNvCxnSpPr>
          <p:nvPr/>
        </p:nvCxnSpPr>
        <p:spPr>
          <a:xfrm>
            <a:off x="5015989" y="2663992"/>
            <a:ext cx="630006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Verbindingslijn: gebogen 331"/>
          <p:cNvCxnSpPr>
            <a:stCxn id="87" idx="3"/>
            <a:endCxn id="184" idx="3"/>
          </p:cNvCxnSpPr>
          <p:nvPr/>
        </p:nvCxnSpPr>
        <p:spPr>
          <a:xfrm>
            <a:off x="5015989" y="2663992"/>
            <a:ext cx="4590050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chte verbindingslijn met pijl 76"/>
          <p:cNvCxnSpPr>
            <a:stCxn id="244" idx="1"/>
            <a:endCxn id="83" idx="0"/>
          </p:cNvCxnSpPr>
          <p:nvPr/>
        </p:nvCxnSpPr>
        <p:spPr>
          <a:xfrm>
            <a:off x="3665973" y="4329010"/>
            <a:ext cx="0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met pijl 83"/>
          <p:cNvCxnSpPr>
            <a:stCxn id="83" idx="3"/>
            <a:endCxn id="125" idx="1"/>
          </p:cNvCxnSpPr>
          <p:nvPr/>
        </p:nvCxnSpPr>
        <p:spPr>
          <a:xfrm>
            <a:off x="4025977" y="5274021"/>
            <a:ext cx="1260014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Verbindingslijn: gebogen 87"/>
          <p:cNvCxnSpPr>
            <a:stCxn id="83" idx="3"/>
            <a:endCxn id="87" idx="2"/>
          </p:cNvCxnSpPr>
          <p:nvPr/>
        </p:nvCxnSpPr>
        <p:spPr>
          <a:xfrm flipV="1">
            <a:off x="4025977" y="2798993"/>
            <a:ext cx="630008" cy="2475028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chte verbindingslijn met pijl 91"/>
          <p:cNvCxnSpPr>
            <a:endCxn id="130" idx="2"/>
          </p:cNvCxnSpPr>
          <p:nvPr/>
        </p:nvCxnSpPr>
        <p:spPr>
          <a:xfrm flipV="1">
            <a:off x="6636006" y="486901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: afgeronde hoeken 99"/>
          <p:cNvSpPr/>
          <p:nvPr/>
        </p:nvSpPr>
        <p:spPr>
          <a:xfrm>
            <a:off x="6276002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Success</a:t>
            </a:r>
            <a:endParaRPr lang="nl-BE" sz="900" b="1" dirty="0">
              <a:solidFill>
                <a:schemeClr val="bg1"/>
              </a:solidFill>
            </a:endParaRPr>
          </a:p>
        </p:txBody>
      </p:sp>
      <p:cxnSp>
        <p:nvCxnSpPr>
          <p:cNvPr id="103" name="Rechte verbindingslijn met pijl 102"/>
          <p:cNvCxnSpPr>
            <a:stCxn id="100" idx="0"/>
            <a:endCxn id="134" idx="2"/>
          </p:cNvCxnSpPr>
          <p:nvPr/>
        </p:nvCxnSpPr>
        <p:spPr>
          <a:xfrm flipV="1">
            <a:off x="6636006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hthoek 107"/>
          <p:cNvSpPr/>
          <p:nvPr/>
        </p:nvSpPr>
        <p:spPr>
          <a:xfrm>
            <a:off x="10056044" y="5049018"/>
            <a:ext cx="450005" cy="27000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accent1"/>
                </a:solidFill>
              </a:rPr>
              <a:t>Yes</a:t>
            </a:r>
          </a:p>
        </p:txBody>
      </p:sp>
      <p:sp>
        <p:nvSpPr>
          <p:cNvPr id="109" name="Rechthoek: afgeschuinde bovenhoeken 108"/>
          <p:cNvSpPr/>
          <p:nvPr/>
        </p:nvSpPr>
        <p:spPr>
          <a:xfrm>
            <a:off x="11226057" y="6219032"/>
            <a:ext cx="720007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Cancel Mission</a:t>
            </a:r>
          </a:p>
        </p:txBody>
      </p:sp>
      <p:cxnSp>
        <p:nvCxnSpPr>
          <p:cNvPr id="113" name="Verbindingslijn: gebogen 112"/>
          <p:cNvCxnSpPr>
            <a:endCxn id="138" idx="3"/>
          </p:cNvCxnSpPr>
          <p:nvPr/>
        </p:nvCxnSpPr>
        <p:spPr>
          <a:xfrm>
            <a:off x="6096000" y="2663992"/>
            <a:ext cx="2610028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Rechte verbindingslijn met pijl 117"/>
          <p:cNvCxnSpPr>
            <a:stCxn id="205" idx="0"/>
          </p:cNvCxnSpPr>
          <p:nvPr/>
        </p:nvCxnSpPr>
        <p:spPr>
          <a:xfrm flipV="1">
            <a:off x="11586061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: afgeschuinde bovenhoeken 121"/>
          <p:cNvSpPr/>
          <p:nvPr/>
        </p:nvSpPr>
        <p:spPr>
          <a:xfrm>
            <a:off x="1325947" y="6309032"/>
            <a:ext cx="720007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Start Mission</a:t>
            </a:r>
          </a:p>
        </p:txBody>
      </p:sp>
      <p:cxnSp>
        <p:nvCxnSpPr>
          <p:cNvPr id="123" name="Rechte verbindingslijn met pijl 122"/>
          <p:cNvCxnSpPr>
            <a:stCxn id="122" idx="3"/>
            <a:endCxn id="124" idx="2"/>
          </p:cNvCxnSpPr>
          <p:nvPr/>
        </p:nvCxnSpPr>
        <p:spPr>
          <a:xfrm flipV="1">
            <a:off x="1685951" y="3609002"/>
            <a:ext cx="0" cy="270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hthoek: afgeronde hoeken 123"/>
          <p:cNvSpPr/>
          <p:nvPr/>
        </p:nvSpPr>
        <p:spPr>
          <a:xfrm>
            <a:off x="132594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Start</a:t>
            </a:r>
          </a:p>
        </p:txBody>
      </p:sp>
      <p:cxnSp>
        <p:nvCxnSpPr>
          <p:cNvPr id="127" name="Verbindingslijn: gebogen 126"/>
          <p:cNvCxnSpPr>
            <a:stCxn id="124" idx="0"/>
            <a:endCxn id="35" idx="1"/>
          </p:cNvCxnSpPr>
          <p:nvPr/>
        </p:nvCxnSpPr>
        <p:spPr>
          <a:xfrm rot="5400000" flipH="1" flipV="1">
            <a:off x="1663451" y="2686493"/>
            <a:ext cx="675007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Verbindingslijn: gebogen 128"/>
          <p:cNvCxnSpPr>
            <a:stCxn id="268" idx="2"/>
            <a:endCxn id="35" idx="1"/>
          </p:cNvCxnSpPr>
          <p:nvPr/>
        </p:nvCxnSpPr>
        <p:spPr>
          <a:xfrm rot="16200000" flipH="1">
            <a:off x="1798452" y="2146485"/>
            <a:ext cx="405005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hthoek: afgeschuinde bovenhoeken 137"/>
          <p:cNvSpPr/>
          <p:nvPr/>
        </p:nvSpPr>
        <p:spPr>
          <a:xfrm>
            <a:off x="8346024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Client/</a:t>
            </a:r>
          </a:p>
          <a:p>
            <a:pPr algn="ctr"/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Dead</a:t>
            </a:r>
          </a:p>
        </p:txBody>
      </p:sp>
      <p:sp>
        <p:nvSpPr>
          <p:cNvPr id="184" name="Rechthoek: afgeschuinde bovenhoeken 183"/>
          <p:cNvSpPr/>
          <p:nvPr/>
        </p:nvSpPr>
        <p:spPr>
          <a:xfrm>
            <a:off x="9246035" y="3879006"/>
            <a:ext cx="720007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Abort</a:t>
            </a:r>
            <a:endParaRPr lang="nl-BE" sz="900" b="1" dirty="0">
              <a:solidFill>
                <a:schemeClr val="tx1"/>
              </a:solidFill>
            </a:endParaRPr>
          </a:p>
        </p:txBody>
      </p:sp>
      <p:sp>
        <p:nvSpPr>
          <p:cNvPr id="244" name="Rechthoek: afgeschuinde bovenhoeken 243"/>
          <p:cNvSpPr/>
          <p:nvPr/>
        </p:nvSpPr>
        <p:spPr>
          <a:xfrm>
            <a:off x="3305969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First </a:t>
            </a:r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Join</a:t>
            </a:r>
            <a:r>
              <a:rPr lang="nl-BE" sz="900" b="1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247" name="Rechthoek: afgeschuinde bovenhoeken 246"/>
          <p:cNvSpPr/>
          <p:nvPr/>
        </p:nvSpPr>
        <p:spPr>
          <a:xfrm>
            <a:off x="5285991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X </a:t>
            </a:r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Join</a:t>
            </a:r>
            <a:r>
              <a:rPr lang="nl-BE" sz="900" b="1" dirty="0">
                <a:solidFill>
                  <a:schemeClr val="tx1"/>
                </a:solidFill>
              </a:rPr>
              <a:t> Slot</a:t>
            </a:r>
          </a:p>
        </p:txBody>
      </p:sp>
      <p:cxnSp>
        <p:nvCxnSpPr>
          <p:cNvPr id="78" name="Rechte verbindingslijn met pijl 77"/>
          <p:cNvCxnSpPr>
            <a:stCxn id="158" idx="0"/>
          </p:cNvCxnSpPr>
          <p:nvPr/>
        </p:nvCxnSpPr>
        <p:spPr>
          <a:xfrm flipV="1">
            <a:off x="7626017" y="486901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00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7" name="Rechthoek 16"/>
          <p:cNvSpPr/>
          <p:nvPr/>
        </p:nvSpPr>
        <p:spPr>
          <a:xfrm>
            <a:off x="2135956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Accept</a:t>
            </a:r>
          </a:p>
        </p:txBody>
      </p:sp>
      <p:sp>
        <p:nvSpPr>
          <p:cNvPr id="18" name="Rechthoek 17"/>
          <p:cNvSpPr/>
          <p:nvPr/>
        </p:nvSpPr>
        <p:spPr>
          <a:xfrm>
            <a:off x="2135956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9336036" y="3338999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46" name="Rechte verbindingslijn met pijl 45"/>
          <p:cNvCxnSpPr>
            <a:stCxn id="202" idx="3"/>
            <a:endCxn id="24" idx="1"/>
          </p:cNvCxnSpPr>
          <p:nvPr/>
        </p:nvCxnSpPr>
        <p:spPr>
          <a:xfrm>
            <a:off x="8976023" y="3519001"/>
            <a:ext cx="36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met pijl 84"/>
          <p:cNvCxnSpPr>
            <a:stCxn id="18" idx="2"/>
            <a:endCxn id="17" idx="0"/>
          </p:cNvCxnSpPr>
          <p:nvPr/>
        </p:nvCxnSpPr>
        <p:spPr>
          <a:xfrm>
            <a:off x="2495956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2" name="Rechthoek 71"/>
          <p:cNvSpPr/>
          <p:nvPr/>
        </p:nvSpPr>
        <p:spPr>
          <a:xfrm>
            <a:off x="3575972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Route</a:t>
            </a:r>
          </a:p>
        </p:txBody>
      </p:sp>
      <p:sp>
        <p:nvSpPr>
          <p:cNvPr id="77" name="Rechthoek 76"/>
          <p:cNvSpPr/>
          <p:nvPr/>
        </p:nvSpPr>
        <p:spPr>
          <a:xfrm>
            <a:off x="3575972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Accepted</a:t>
            </a:r>
            <a:endParaRPr lang="nl-BE" sz="1000" dirty="0"/>
          </a:p>
        </p:txBody>
      </p:sp>
      <p:cxnSp>
        <p:nvCxnSpPr>
          <p:cNvPr id="88" name="Rechte verbindingslijn met pijl 87"/>
          <p:cNvCxnSpPr>
            <a:stCxn id="77" idx="2"/>
            <a:endCxn id="72" idx="0"/>
          </p:cNvCxnSpPr>
          <p:nvPr/>
        </p:nvCxnSpPr>
        <p:spPr>
          <a:xfrm>
            <a:off x="3935972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925987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Arrived</a:t>
            </a:r>
            <a:endParaRPr lang="nl-BE" sz="1000" dirty="0"/>
          </a:p>
        </p:txBody>
      </p:sp>
      <p:sp>
        <p:nvSpPr>
          <p:cNvPr id="132" name="Afgeronde rechthoek 11"/>
          <p:cNvSpPr/>
          <p:nvPr/>
        </p:nvSpPr>
        <p:spPr>
          <a:xfrm>
            <a:off x="4925987" y="2798997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Update</a:t>
            </a:r>
          </a:p>
        </p:txBody>
      </p:sp>
      <p:cxnSp>
        <p:nvCxnSpPr>
          <p:cNvPr id="136" name="Rechte verbindingslijn met pijl 135"/>
          <p:cNvCxnSpPr>
            <a:stCxn id="128" idx="2"/>
            <a:endCxn id="132" idx="0"/>
          </p:cNvCxnSpPr>
          <p:nvPr/>
        </p:nvCxnSpPr>
        <p:spPr>
          <a:xfrm>
            <a:off x="5285987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hthoek 145"/>
          <p:cNvSpPr/>
          <p:nvPr/>
        </p:nvSpPr>
        <p:spPr>
          <a:xfrm>
            <a:off x="6005999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Updated</a:t>
            </a:r>
            <a:endParaRPr lang="nl-BE" sz="1000" dirty="0"/>
          </a:p>
        </p:txBody>
      </p:sp>
      <p:cxnSp>
        <p:nvCxnSpPr>
          <p:cNvPr id="117" name="Verbindingslijn: gebogen 116"/>
          <p:cNvCxnSpPr>
            <a:stCxn id="132" idx="3"/>
            <a:endCxn id="146" idx="1"/>
          </p:cNvCxnSpPr>
          <p:nvPr/>
        </p:nvCxnSpPr>
        <p:spPr>
          <a:xfrm flipV="1">
            <a:off x="5645987" y="2168986"/>
            <a:ext cx="360012" cy="81001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Rechte verbindingslijn met pijl 121"/>
          <p:cNvCxnSpPr>
            <a:stCxn id="146" idx="2"/>
          </p:cNvCxnSpPr>
          <p:nvPr/>
        </p:nvCxnSpPr>
        <p:spPr>
          <a:xfrm>
            <a:off x="6365999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hthoek 146"/>
          <p:cNvSpPr/>
          <p:nvPr/>
        </p:nvSpPr>
        <p:spPr>
          <a:xfrm>
            <a:off x="6005999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Account</a:t>
            </a:r>
          </a:p>
        </p:txBody>
      </p:sp>
      <p:cxnSp>
        <p:nvCxnSpPr>
          <p:cNvPr id="127" name="Verbindingslijn: gebogen 126"/>
          <p:cNvCxnSpPr>
            <a:stCxn id="17" idx="3"/>
            <a:endCxn id="77" idx="1"/>
          </p:cNvCxnSpPr>
          <p:nvPr/>
        </p:nvCxnSpPr>
        <p:spPr>
          <a:xfrm flipV="1">
            <a:off x="2855964" y="2168986"/>
            <a:ext cx="720008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Verbindingslijn: gebogen 148"/>
          <p:cNvCxnSpPr>
            <a:stCxn id="72" idx="3"/>
            <a:endCxn id="128" idx="1"/>
          </p:cNvCxnSpPr>
          <p:nvPr/>
        </p:nvCxnSpPr>
        <p:spPr>
          <a:xfrm flipV="1">
            <a:off x="4295980" y="2168986"/>
            <a:ext cx="630007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Verbindingslijn: gebogen 158"/>
          <p:cNvCxnSpPr>
            <a:stCxn id="146" idx="2"/>
            <a:endCxn id="160" idx="0"/>
          </p:cNvCxnSpPr>
          <p:nvPr/>
        </p:nvCxnSpPr>
        <p:spPr>
          <a:xfrm rot="16200000" flipH="1">
            <a:off x="6681005" y="2033982"/>
            <a:ext cx="450005" cy="10800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echthoek 159"/>
          <p:cNvSpPr/>
          <p:nvPr/>
        </p:nvSpPr>
        <p:spPr>
          <a:xfrm>
            <a:off x="7086011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Smoke</a:t>
            </a:r>
            <a:endParaRPr lang="nl-BE" sz="1000" dirty="0"/>
          </a:p>
        </p:txBody>
      </p:sp>
      <p:sp>
        <p:nvSpPr>
          <p:cNvPr id="161" name="Rechthoek 160"/>
          <p:cNvSpPr/>
          <p:nvPr/>
        </p:nvSpPr>
        <p:spPr>
          <a:xfrm>
            <a:off x="8256024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Destroyed</a:t>
            </a:r>
            <a:endParaRPr lang="nl-BE" sz="1000" dirty="0"/>
          </a:p>
        </p:txBody>
      </p:sp>
      <p:cxnSp>
        <p:nvCxnSpPr>
          <p:cNvPr id="163" name="Verbindingslijn: gebogen 162"/>
          <p:cNvCxnSpPr>
            <a:stCxn id="147" idx="3"/>
            <a:endCxn id="161" idx="1"/>
          </p:cNvCxnSpPr>
          <p:nvPr/>
        </p:nvCxnSpPr>
        <p:spPr>
          <a:xfrm flipV="1">
            <a:off x="6726007" y="2168986"/>
            <a:ext cx="1530017" cy="810007"/>
          </a:xfrm>
          <a:prstGeom prst="bentConnector3">
            <a:avLst>
              <a:gd name="adj1" fmla="val 1326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Afgeronde rechthoek 11"/>
          <p:cNvSpPr/>
          <p:nvPr/>
        </p:nvSpPr>
        <p:spPr>
          <a:xfrm>
            <a:off x="8256024" y="2798993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73" name="Rechte verbindingslijn met pijl 172"/>
          <p:cNvCxnSpPr>
            <a:stCxn id="161" idx="2"/>
            <a:endCxn id="171" idx="0"/>
          </p:cNvCxnSpPr>
          <p:nvPr/>
        </p:nvCxnSpPr>
        <p:spPr>
          <a:xfrm>
            <a:off x="8616024" y="2348988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hthoek 193"/>
          <p:cNvSpPr/>
          <p:nvPr/>
        </p:nvSpPr>
        <p:spPr>
          <a:xfrm>
            <a:off x="9336036" y="1988984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96" name="Verbindingslijn: gebogen 195"/>
          <p:cNvCxnSpPr>
            <a:stCxn id="171" idx="3"/>
            <a:endCxn id="194" idx="1"/>
          </p:cNvCxnSpPr>
          <p:nvPr/>
        </p:nvCxnSpPr>
        <p:spPr>
          <a:xfrm flipV="1">
            <a:off x="8976024" y="2168986"/>
            <a:ext cx="360012" cy="81000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Rechte verbindingslijn met pijl 196"/>
          <p:cNvCxnSpPr>
            <a:stCxn id="194" idx="3"/>
            <a:endCxn id="200" idx="1"/>
          </p:cNvCxnSpPr>
          <p:nvPr/>
        </p:nvCxnSpPr>
        <p:spPr>
          <a:xfrm>
            <a:off x="10056044" y="2168986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hthoek 199"/>
          <p:cNvSpPr/>
          <p:nvPr/>
        </p:nvSpPr>
        <p:spPr>
          <a:xfrm>
            <a:off x="10416048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2" name="Afgeronde rechthoek 11"/>
          <p:cNvSpPr/>
          <p:nvPr/>
        </p:nvSpPr>
        <p:spPr>
          <a:xfrm>
            <a:off x="8256023" y="3338999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cxnSp>
        <p:nvCxnSpPr>
          <p:cNvPr id="203" name="Rechte verbindingslijn met pijl 202"/>
          <p:cNvCxnSpPr>
            <a:stCxn id="24" idx="3"/>
            <a:endCxn id="204" idx="1"/>
          </p:cNvCxnSpPr>
          <p:nvPr/>
        </p:nvCxnSpPr>
        <p:spPr>
          <a:xfrm>
            <a:off x="10056044" y="3519001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10416047" y="342900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45" name="Verbindingslijn: gebogen 44"/>
          <p:cNvCxnSpPr>
            <a:stCxn id="17" idx="2"/>
            <a:endCxn id="48" idx="1"/>
          </p:cNvCxnSpPr>
          <p:nvPr/>
        </p:nvCxnSpPr>
        <p:spPr>
          <a:xfrm rot="16200000" flipH="1">
            <a:off x="2810962" y="2843991"/>
            <a:ext cx="450009" cy="108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3575972" y="342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Rejected</a:t>
            </a:r>
            <a:endParaRPr lang="nl-BE" sz="1000" dirty="0"/>
          </a:p>
        </p:txBody>
      </p:sp>
      <p:cxnSp>
        <p:nvCxnSpPr>
          <p:cNvPr id="55" name="Rechte verbindingslijn met pijl 54"/>
          <p:cNvCxnSpPr>
            <a:endCxn id="56" idx="1"/>
          </p:cNvCxnSpPr>
          <p:nvPr/>
        </p:nvCxnSpPr>
        <p:spPr>
          <a:xfrm>
            <a:off x="4295980" y="3609002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hoek 55"/>
          <p:cNvSpPr/>
          <p:nvPr/>
        </p:nvSpPr>
        <p:spPr>
          <a:xfrm>
            <a:off x="4655983" y="351900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66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/>
        </p:nvSpPr>
        <p:spPr>
          <a:xfrm>
            <a:off x="965943" y="2078985"/>
            <a:ext cx="1530017" cy="63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Mission</a:t>
            </a:r>
          </a:p>
        </p:txBody>
      </p:sp>
      <p:cxnSp>
        <p:nvCxnSpPr>
          <p:cNvPr id="82" name="Rechte verbindingslijn 81"/>
          <p:cNvCxnSpPr>
            <a:stCxn id="3" idx="1"/>
            <a:endCxn id="81" idx="3"/>
          </p:cNvCxnSpPr>
          <p:nvPr/>
        </p:nvCxnSpPr>
        <p:spPr>
          <a:xfrm flipH="1">
            <a:off x="2855964" y="239398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3305969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</a:t>
            </a:r>
            <a:endParaRPr lang="nl-BE" sz="1400" dirty="0"/>
          </a:p>
        </p:txBody>
      </p:sp>
      <p:sp>
        <p:nvSpPr>
          <p:cNvPr id="81" name="Ruit 80"/>
          <p:cNvSpPr/>
          <p:nvPr/>
        </p:nvSpPr>
        <p:spPr>
          <a:xfrm>
            <a:off x="2495960" y="225898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6" name="Gelijkbenige driehoek 185"/>
          <p:cNvSpPr/>
          <p:nvPr/>
        </p:nvSpPr>
        <p:spPr>
          <a:xfrm rot="16200000">
            <a:off x="2720962" y="6399033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7" name="Rechte verbindingslijn 186"/>
          <p:cNvCxnSpPr>
            <a:endCxn id="186" idx="3"/>
          </p:cNvCxnSpPr>
          <p:nvPr/>
        </p:nvCxnSpPr>
        <p:spPr>
          <a:xfrm flipH="1">
            <a:off x="3035966" y="6579035"/>
            <a:ext cx="7200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Rechte verbindingslijn 187"/>
          <p:cNvCxnSpPr>
            <a:endCxn id="189" idx="3"/>
          </p:cNvCxnSpPr>
          <p:nvPr/>
        </p:nvCxnSpPr>
        <p:spPr>
          <a:xfrm flipH="1">
            <a:off x="1685951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uit 188"/>
          <p:cNvSpPr/>
          <p:nvPr/>
        </p:nvSpPr>
        <p:spPr>
          <a:xfrm>
            <a:off x="1325947" y="644403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1" name="Rechte verbindingslijn 190"/>
          <p:cNvCxnSpPr>
            <a:endCxn id="192" idx="3"/>
          </p:cNvCxnSpPr>
          <p:nvPr/>
        </p:nvCxnSpPr>
        <p:spPr>
          <a:xfrm flipH="1">
            <a:off x="425937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uit 191"/>
          <p:cNvSpPr/>
          <p:nvPr/>
        </p:nvSpPr>
        <p:spPr>
          <a:xfrm>
            <a:off x="65933" y="644403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4" name="Tekstvak 193"/>
          <p:cNvSpPr txBox="1"/>
          <p:nvPr/>
        </p:nvSpPr>
        <p:spPr>
          <a:xfrm>
            <a:off x="425937" y="6580802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Composition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5" name="Tekstvak 194"/>
          <p:cNvSpPr txBox="1"/>
          <p:nvPr/>
        </p:nvSpPr>
        <p:spPr>
          <a:xfrm>
            <a:off x="1685951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Aggregation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6" name="Tekstvak 195"/>
          <p:cNvSpPr txBox="1"/>
          <p:nvPr/>
        </p:nvSpPr>
        <p:spPr>
          <a:xfrm>
            <a:off x="3035966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Inheritance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9" name="Gelijkbenige driehoek 198"/>
          <p:cNvSpPr/>
          <p:nvPr/>
        </p:nvSpPr>
        <p:spPr>
          <a:xfrm>
            <a:off x="3935976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0" name="Rechthoek 199"/>
          <p:cNvSpPr/>
          <p:nvPr/>
        </p:nvSpPr>
        <p:spPr>
          <a:xfrm>
            <a:off x="3305969" y="3429000"/>
            <a:ext cx="1530017" cy="2070023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Task_SEAD</a:t>
            </a:r>
            <a:endParaRPr lang="nl-BE" sz="1400" dirty="0"/>
          </a:p>
        </p:txBody>
      </p:sp>
      <p:cxnSp>
        <p:nvCxnSpPr>
          <p:cNvPr id="201" name="Rechte verbindingslijn 200"/>
          <p:cNvCxnSpPr>
            <a:stCxn id="200" idx="0"/>
            <a:endCxn id="199" idx="3"/>
          </p:cNvCxnSpPr>
          <p:nvPr/>
        </p:nvCxnSpPr>
        <p:spPr>
          <a:xfrm flipV="1">
            <a:off x="4070978" y="3068996"/>
            <a:ext cx="0" cy="3600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8076022" y="3969006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</a:t>
            </a:r>
            <a:br>
              <a:rPr lang="nl-BE" sz="1400" dirty="0"/>
            </a:br>
            <a:r>
              <a:rPr lang="nl-BE" sz="1400" dirty="0"/>
              <a:t>CONTROLLABLE</a:t>
            </a:r>
          </a:p>
        </p:txBody>
      </p:sp>
      <p:cxnSp>
        <p:nvCxnSpPr>
          <p:cNvPr id="210" name="Rechte verbindingslijn 209"/>
          <p:cNvCxnSpPr>
            <a:stCxn id="211" idx="1"/>
            <a:endCxn id="212" idx="3"/>
          </p:cNvCxnSpPr>
          <p:nvPr/>
        </p:nvCxnSpPr>
        <p:spPr>
          <a:xfrm flipH="1">
            <a:off x="5195990" y="3654003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hthoek 210"/>
          <p:cNvSpPr/>
          <p:nvPr/>
        </p:nvSpPr>
        <p:spPr>
          <a:xfrm>
            <a:off x="5645995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212" name="Ruit 211"/>
          <p:cNvSpPr/>
          <p:nvPr/>
        </p:nvSpPr>
        <p:spPr>
          <a:xfrm>
            <a:off x="4835986" y="3519001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6" name="Rechte verbindingslijn 25"/>
          <p:cNvCxnSpPr/>
          <p:nvPr/>
        </p:nvCxnSpPr>
        <p:spPr>
          <a:xfrm>
            <a:off x="3305969" y="3699003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>
            <a:off x="8076022" y="4509012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8076022" y="4419011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76" idx="1"/>
            <a:endCxn id="77" idx="3"/>
          </p:cNvCxnSpPr>
          <p:nvPr/>
        </p:nvCxnSpPr>
        <p:spPr>
          <a:xfrm flipH="1">
            <a:off x="5195990" y="4194009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hthoek 75"/>
          <p:cNvSpPr/>
          <p:nvPr/>
        </p:nvSpPr>
        <p:spPr>
          <a:xfrm>
            <a:off x="5645995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77" name="Ruit 76"/>
          <p:cNvSpPr/>
          <p:nvPr/>
        </p:nvSpPr>
        <p:spPr>
          <a:xfrm>
            <a:off x="4835986" y="4059007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0" name="Rechte verbindingslijn 79"/>
          <p:cNvCxnSpPr>
            <a:stCxn id="83" idx="1"/>
            <a:endCxn id="84" idx="3"/>
          </p:cNvCxnSpPr>
          <p:nvPr/>
        </p:nvCxnSpPr>
        <p:spPr>
          <a:xfrm flipH="1">
            <a:off x="5195990" y="4734015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hthoek 82"/>
          <p:cNvSpPr/>
          <p:nvPr/>
        </p:nvSpPr>
        <p:spPr>
          <a:xfrm>
            <a:off x="5645995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84" name="Ruit 83"/>
          <p:cNvSpPr/>
          <p:nvPr/>
        </p:nvSpPr>
        <p:spPr>
          <a:xfrm>
            <a:off x="4835986" y="459901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7" name="Rechte verbindingslijn 86"/>
          <p:cNvCxnSpPr>
            <a:stCxn id="88" idx="1"/>
            <a:endCxn id="89" idx="3"/>
          </p:cNvCxnSpPr>
          <p:nvPr/>
        </p:nvCxnSpPr>
        <p:spPr>
          <a:xfrm flipH="1">
            <a:off x="5195990" y="5274021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hthoek 87"/>
          <p:cNvSpPr/>
          <p:nvPr/>
        </p:nvSpPr>
        <p:spPr>
          <a:xfrm>
            <a:off x="5645995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89" name="Ruit 88"/>
          <p:cNvSpPr/>
          <p:nvPr/>
        </p:nvSpPr>
        <p:spPr>
          <a:xfrm>
            <a:off x="4835986" y="5139019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7" name="Rechthoek 96"/>
          <p:cNvSpPr/>
          <p:nvPr/>
        </p:nvSpPr>
        <p:spPr>
          <a:xfrm>
            <a:off x="8076022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UNIT</a:t>
            </a:r>
          </a:p>
        </p:txBody>
      </p:sp>
      <p:sp>
        <p:nvSpPr>
          <p:cNvPr id="101" name="Ruit 100"/>
          <p:cNvSpPr/>
          <p:nvPr/>
        </p:nvSpPr>
        <p:spPr>
          <a:xfrm rot="16200000">
            <a:off x="3890976" y="554402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5" name="Ruit 114"/>
          <p:cNvSpPr/>
          <p:nvPr/>
        </p:nvSpPr>
        <p:spPr>
          <a:xfrm rot="5400000">
            <a:off x="4340980" y="311399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6" name="Gelijkbenige driehoek 115"/>
          <p:cNvSpPr/>
          <p:nvPr/>
        </p:nvSpPr>
        <p:spPr>
          <a:xfrm rot="5400000">
            <a:off x="7761018" y="4104008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39" name="Verbindingslijn: gebogen 238"/>
          <p:cNvCxnSpPr>
            <a:stCxn id="116" idx="3"/>
            <a:endCxn id="211" idx="3"/>
          </p:cNvCxnSpPr>
          <p:nvPr/>
        </p:nvCxnSpPr>
        <p:spPr>
          <a:xfrm rot="10800000">
            <a:off x="7176012" y="3654003"/>
            <a:ext cx="540006" cy="63000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Verbindingslijn: gebogen 118"/>
          <p:cNvCxnSpPr>
            <a:stCxn id="116" idx="3"/>
            <a:endCxn id="76" idx="3"/>
          </p:cNvCxnSpPr>
          <p:nvPr/>
        </p:nvCxnSpPr>
        <p:spPr>
          <a:xfrm rot="10800000">
            <a:off x="7176012" y="4194009"/>
            <a:ext cx="540006" cy="9000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Verbindingslijn: gebogen 121"/>
          <p:cNvCxnSpPr>
            <a:stCxn id="116" idx="3"/>
            <a:endCxn id="83" idx="3"/>
          </p:cNvCxnSpPr>
          <p:nvPr/>
        </p:nvCxnSpPr>
        <p:spPr>
          <a:xfrm rot="10800000" flipV="1">
            <a:off x="7176012" y="4284011"/>
            <a:ext cx="540006" cy="4500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Verbindingslijn: gebogen 124"/>
          <p:cNvCxnSpPr>
            <a:stCxn id="116" idx="3"/>
            <a:endCxn id="88" idx="3"/>
          </p:cNvCxnSpPr>
          <p:nvPr/>
        </p:nvCxnSpPr>
        <p:spPr>
          <a:xfrm rot="10800000" flipV="1">
            <a:off x="7176012" y="4284011"/>
            <a:ext cx="540006" cy="990010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5645995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FSM_Task</a:t>
            </a:r>
            <a:endParaRPr lang="nl-BE" sz="1400" dirty="0"/>
          </a:p>
        </p:txBody>
      </p:sp>
      <p:sp>
        <p:nvSpPr>
          <p:cNvPr id="134" name="Gelijkbenige driehoek 133"/>
          <p:cNvSpPr/>
          <p:nvPr/>
        </p:nvSpPr>
        <p:spPr>
          <a:xfrm rot="5400000">
            <a:off x="7761018" y="2213987"/>
            <a:ext cx="270004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54" name="Verbindingslijn: gebogen 253"/>
          <p:cNvCxnSpPr>
            <a:stCxn id="115" idx="1"/>
            <a:endCxn id="130" idx="2"/>
          </p:cNvCxnSpPr>
          <p:nvPr/>
        </p:nvCxnSpPr>
        <p:spPr>
          <a:xfrm rot="5400000" flipH="1" flipV="1">
            <a:off x="5285991" y="1943984"/>
            <a:ext cx="360005" cy="1890022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hthoek 165"/>
          <p:cNvSpPr/>
          <p:nvPr/>
        </p:nvSpPr>
        <p:spPr>
          <a:xfrm>
            <a:off x="8076022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</a:t>
            </a:r>
          </a:p>
        </p:txBody>
      </p:sp>
      <p:cxnSp>
        <p:nvCxnSpPr>
          <p:cNvPr id="95" name="Rechte verbindingslijn 94"/>
          <p:cNvCxnSpPr>
            <a:stCxn id="130" idx="3"/>
            <a:endCxn id="134" idx="3"/>
          </p:cNvCxnSpPr>
          <p:nvPr/>
        </p:nvCxnSpPr>
        <p:spPr>
          <a:xfrm>
            <a:off x="7176012" y="2393989"/>
            <a:ext cx="5400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Gelijkbenige driehoek 172"/>
          <p:cNvSpPr/>
          <p:nvPr/>
        </p:nvSpPr>
        <p:spPr>
          <a:xfrm>
            <a:off x="8706029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75" name="Rechte verbindingslijn 174"/>
          <p:cNvCxnSpPr>
            <a:stCxn id="204" idx="0"/>
            <a:endCxn id="173" idx="3"/>
          </p:cNvCxnSpPr>
          <p:nvPr/>
        </p:nvCxnSpPr>
        <p:spPr>
          <a:xfrm flipV="1">
            <a:off x="8841031" y="3068996"/>
            <a:ext cx="0" cy="90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hthoek 180"/>
          <p:cNvSpPr/>
          <p:nvPr/>
        </p:nvSpPr>
        <p:spPr>
          <a:xfrm>
            <a:off x="5015988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Group</a:t>
            </a:r>
          </a:p>
        </p:txBody>
      </p:sp>
      <p:cxnSp>
        <p:nvCxnSpPr>
          <p:cNvPr id="109" name="Verbindingslijn: gebogen 108"/>
          <p:cNvCxnSpPr>
            <a:stCxn id="101" idx="1"/>
            <a:endCxn id="181" idx="1"/>
          </p:cNvCxnSpPr>
          <p:nvPr/>
        </p:nvCxnSpPr>
        <p:spPr>
          <a:xfrm rot="16200000" flipH="1">
            <a:off x="4340981" y="5589024"/>
            <a:ext cx="405005" cy="945009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110"/>
          <p:cNvCxnSpPr>
            <a:stCxn id="190" idx="3"/>
            <a:endCxn id="97" idx="1"/>
          </p:cNvCxnSpPr>
          <p:nvPr/>
        </p:nvCxnSpPr>
        <p:spPr>
          <a:xfrm>
            <a:off x="6906009" y="6264032"/>
            <a:ext cx="117001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uit 189"/>
          <p:cNvSpPr/>
          <p:nvPr/>
        </p:nvSpPr>
        <p:spPr>
          <a:xfrm>
            <a:off x="6546005" y="6129030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3" name="Ruit 192"/>
          <p:cNvSpPr/>
          <p:nvPr/>
        </p:nvSpPr>
        <p:spPr>
          <a:xfrm rot="16200000">
            <a:off x="8661029" y="4644014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7" name="Rechte verbindingslijn 116"/>
          <p:cNvCxnSpPr>
            <a:stCxn id="193" idx="1"/>
            <a:endCxn id="97" idx="0"/>
          </p:cNvCxnSpPr>
          <p:nvPr/>
        </p:nvCxnSpPr>
        <p:spPr>
          <a:xfrm flipH="1">
            <a:off x="8841031" y="4959018"/>
            <a:ext cx="1" cy="99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kstvak 197"/>
          <p:cNvSpPr txBox="1"/>
          <p:nvPr/>
        </p:nvSpPr>
        <p:spPr>
          <a:xfrm>
            <a:off x="8886031" y="5679025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6" name="Rechthoek 125"/>
          <p:cNvSpPr/>
          <p:nvPr/>
        </p:nvSpPr>
        <p:spPr>
          <a:xfrm>
            <a:off x="8076022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2" name="Rechthoek 201"/>
          <p:cNvSpPr/>
          <p:nvPr/>
        </p:nvSpPr>
        <p:spPr>
          <a:xfrm>
            <a:off x="8076022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3" name="Rechthoek 202"/>
          <p:cNvSpPr/>
          <p:nvPr/>
        </p:nvSpPr>
        <p:spPr>
          <a:xfrm>
            <a:off x="5645995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7" name="Rechthoek 206"/>
          <p:cNvSpPr/>
          <p:nvPr/>
        </p:nvSpPr>
        <p:spPr>
          <a:xfrm>
            <a:off x="5645995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8" name="Rechthoek 207"/>
          <p:cNvSpPr/>
          <p:nvPr/>
        </p:nvSpPr>
        <p:spPr>
          <a:xfrm>
            <a:off x="3305969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9" name="Rechthoek 208"/>
          <p:cNvSpPr/>
          <p:nvPr/>
        </p:nvSpPr>
        <p:spPr>
          <a:xfrm>
            <a:off x="3305969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3" name="Rechthoek 212"/>
          <p:cNvSpPr/>
          <p:nvPr/>
        </p:nvSpPr>
        <p:spPr>
          <a:xfrm>
            <a:off x="965943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4" name="Rechthoek 213"/>
          <p:cNvSpPr/>
          <p:nvPr/>
        </p:nvSpPr>
        <p:spPr>
          <a:xfrm>
            <a:off x="965943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5" name="Rechthoek 214"/>
          <p:cNvSpPr/>
          <p:nvPr/>
        </p:nvSpPr>
        <p:spPr>
          <a:xfrm>
            <a:off x="5645995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6" name="Rechthoek 215"/>
          <p:cNvSpPr/>
          <p:nvPr/>
        </p:nvSpPr>
        <p:spPr>
          <a:xfrm>
            <a:off x="5645995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7" name="Rechthoek 216"/>
          <p:cNvSpPr/>
          <p:nvPr/>
        </p:nvSpPr>
        <p:spPr>
          <a:xfrm>
            <a:off x="3305969" y="3699004"/>
            <a:ext cx="1530017" cy="45000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TemplateProcesses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AssignedProcesses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l-BE" sz="1000" dirty="0"/>
          </a:p>
        </p:txBody>
      </p:sp>
      <p:sp>
        <p:nvSpPr>
          <p:cNvPr id="218" name="Rechthoek 217"/>
          <p:cNvSpPr/>
          <p:nvPr/>
        </p:nvSpPr>
        <p:spPr>
          <a:xfrm>
            <a:off x="3305969" y="4149008"/>
            <a:ext cx="1530017" cy="135001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AssignProcess</a:t>
            </a:r>
            <a:r>
              <a:rPr lang="nl-BE" sz="1000" dirty="0"/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SetProcessTemplate</a:t>
            </a:r>
            <a:r>
              <a:rPr lang="nl-BE" sz="1000" dirty="0"/>
              <a:t>()</a:t>
            </a:r>
          </a:p>
        </p:txBody>
      </p:sp>
      <p:sp>
        <p:nvSpPr>
          <p:cNvPr id="219" name="Rechthoek 218"/>
          <p:cNvSpPr/>
          <p:nvPr/>
        </p:nvSpPr>
        <p:spPr>
          <a:xfrm>
            <a:off x="5645995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0" name="Rechthoek 219"/>
          <p:cNvSpPr/>
          <p:nvPr/>
        </p:nvSpPr>
        <p:spPr>
          <a:xfrm>
            <a:off x="5645995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1" name="Rechthoek 220"/>
          <p:cNvSpPr/>
          <p:nvPr/>
        </p:nvSpPr>
        <p:spPr>
          <a:xfrm>
            <a:off x="5645995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2" name="Rechthoek 221"/>
          <p:cNvSpPr/>
          <p:nvPr/>
        </p:nvSpPr>
        <p:spPr>
          <a:xfrm>
            <a:off x="5645995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3" name="Rechthoek 222"/>
          <p:cNvSpPr/>
          <p:nvPr/>
        </p:nvSpPr>
        <p:spPr>
          <a:xfrm>
            <a:off x="5645995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6" name="Rechthoek 255"/>
          <p:cNvSpPr/>
          <p:nvPr/>
        </p:nvSpPr>
        <p:spPr>
          <a:xfrm>
            <a:off x="5645995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7" name="Rechthoek 256"/>
          <p:cNvSpPr/>
          <p:nvPr/>
        </p:nvSpPr>
        <p:spPr>
          <a:xfrm>
            <a:off x="5015988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8" name="Rechthoek 257"/>
          <p:cNvSpPr/>
          <p:nvPr/>
        </p:nvSpPr>
        <p:spPr>
          <a:xfrm>
            <a:off x="5015988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9" name="Rechthoek 258"/>
          <p:cNvSpPr/>
          <p:nvPr/>
        </p:nvSpPr>
        <p:spPr>
          <a:xfrm>
            <a:off x="8076022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60" name="Rechthoek 259"/>
          <p:cNvSpPr/>
          <p:nvPr/>
        </p:nvSpPr>
        <p:spPr>
          <a:xfrm>
            <a:off x="8076022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9" name="Rechthoek 78"/>
          <p:cNvSpPr/>
          <p:nvPr/>
        </p:nvSpPr>
        <p:spPr>
          <a:xfrm>
            <a:off x="965943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85" name="Rechthoek 84"/>
          <p:cNvSpPr/>
          <p:nvPr/>
        </p:nvSpPr>
        <p:spPr>
          <a:xfrm>
            <a:off x="965943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86" name="Rechthoek 85"/>
          <p:cNvSpPr/>
          <p:nvPr/>
        </p:nvSpPr>
        <p:spPr>
          <a:xfrm>
            <a:off x="965943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90" name="Rechthoek 89"/>
          <p:cNvSpPr/>
          <p:nvPr/>
        </p:nvSpPr>
        <p:spPr>
          <a:xfrm>
            <a:off x="965943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91" name="Rechthoek 90"/>
          <p:cNvSpPr/>
          <p:nvPr/>
        </p:nvSpPr>
        <p:spPr>
          <a:xfrm>
            <a:off x="965943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2" name="Rechthoek 91"/>
          <p:cNvSpPr/>
          <p:nvPr/>
        </p:nvSpPr>
        <p:spPr>
          <a:xfrm>
            <a:off x="965943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3" name="Rechthoek 92"/>
          <p:cNvSpPr/>
          <p:nvPr/>
        </p:nvSpPr>
        <p:spPr>
          <a:xfrm>
            <a:off x="965943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4" name="Rechthoek 93"/>
          <p:cNvSpPr/>
          <p:nvPr/>
        </p:nvSpPr>
        <p:spPr>
          <a:xfrm>
            <a:off x="965943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6" name="Rechthoek 95"/>
          <p:cNvSpPr/>
          <p:nvPr/>
        </p:nvSpPr>
        <p:spPr>
          <a:xfrm>
            <a:off x="965943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8" name="Rechthoek 97"/>
          <p:cNvSpPr/>
          <p:nvPr/>
        </p:nvSpPr>
        <p:spPr>
          <a:xfrm>
            <a:off x="965943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9" name="Rechthoek 98"/>
          <p:cNvSpPr/>
          <p:nvPr/>
        </p:nvSpPr>
        <p:spPr>
          <a:xfrm>
            <a:off x="965943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0" name="Rechthoek 99"/>
          <p:cNvSpPr/>
          <p:nvPr/>
        </p:nvSpPr>
        <p:spPr>
          <a:xfrm>
            <a:off x="965943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2" name="Ruit 101"/>
          <p:cNvSpPr/>
          <p:nvPr/>
        </p:nvSpPr>
        <p:spPr>
          <a:xfrm>
            <a:off x="2945965" y="3519001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3" name="Rechte verbindingslijn 102"/>
          <p:cNvCxnSpPr>
            <a:stCxn id="79" idx="3"/>
            <a:endCxn id="102" idx="1"/>
          </p:cNvCxnSpPr>
          <p:nvPr/>
        </p:nvCxnSpPr>
        <p:spPr>
          <a:xfrm>
            <a:off x="2495960" y="3654003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uit 103"/>
          <p:cNvSpPr/>
          <p:nvPr/>
        </p:nvSpPr>
        <p:spPr>
          <a:xfrm>
            <a:off x="2945965" y="405900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5" name="Ruit 104"/>
          <p:cNvSpPr/>
          <p:nvPr/>
        </p:nvSpPr>
        <p:spPr>
          <a:xfrm>
            <a:off x="2945965" y="459901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6" name="Ruit 105"/>
          <p:cNvSpPr/>
          <p:nvPr/>
        </p:nvSpPr>
        <p:spPr>
          <a:xfrm>
            <a:off x="2945965" y="5139019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7" name="Rechte verbindingslijn 106"/>
          <p:cNvCxnSpPr>
            <a:stCxn id="85" idx="3"/>
            <a:endCxn id="104" idx="1"/>
          </p:cNvCxnSpPr>
          <p:nvPr/>
        </p:nvCxnSpPr>
        <p:spPr>
          <a:xfrm>
            <a:off x="2495960" y="419400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>
            <a:stCxn id="86" idx="3"/>
            <a:endCxn id="105" idx="1"/>
          </p:cNvCxnSpPr>
          <p:nvPr/>
        </p:nvCxnSpPr>
        <p:spPr>
          <a:xfrm>
            <a:off x="2495960" y="4734015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109"/>
          <p:cNvCxnSpPr>
            <a:stCxn id="90" idx="3"/>
            <a:endCxn id="106" idx="1"/>
          </p:cNvCxnSpPr>
          <p:nvPr/>
        </p:nvCxnSpPr>
        <p:spPr>
          <a:xfrm>
            <a:off x="2495960" y="5274021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kstvak 111"/>
          <p:cNvSpPr txBox="1"/>
          <p:nvPr/>
        </p:nvSpPr>
        <p:spPr>
          <a:xfrm>
            <a:off x="249596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3" name="Tekstvak 112"/>
          <p:cNvSpPr txBox="1"/>
          <p:nvPr/>
        </p:nvSpPr>
        <p:spPr>
          <a:xfrm>
            <a:off x="2495960" y="4150775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4" name="Tekstvak 113"/>
          <p:cNvSpPr txBox="1"/>
          <p:nvPr/>
        </p:nvSpPr>
        <p:spPr>
          <a:xfrm>
            <a:off x="249596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8" name="Tekstvak 117"/>
          <p:cNvSpPr txBox="1"/>
          <p:nvPr/>
        </p:nvSpPr>
        <p:spPr>
          <a:xfrm>
            <a:off x="249596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20" name="Tekstvak 119"/>
          <p:cNvSpPr txBox="1"/>
          <p:nvPr/>
        </p:nvSpPr>
        <p:spPr>
          <a:xfrm>
            <a:off x="519599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1" name="Tekstvak 120"/>
          <p:cNvSpPr txBox="1"/>
          <p:nvPr/>
        </p:nvSpPr>
        <p:spPr>
          <a:xfrm>
            <a:off x="519599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3" name="Tekstvak 122"/>
          <p:cNvSpPr txBox="1"/>
          <p:nvPr/>
        </p:nvSpPr>
        <p:spPr>
          <a:xfrm>
            <a:off x="5195990" y="4149008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519599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5375992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5375992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5375992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5375992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495960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2495960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2495960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6" name="Tekstvak 135"/>
          <p:cNvSpPr txBox="1"/>
          <p:nvPr/>
        </p:nvSpPr>
        <p:spPr>
          <a:xfrm>
            <a:off x="2495960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19203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</a:t>
            </a:r>
            <a:r>
              <a:rPr lang="nl-BE" dirty="0" err="1"/>
              <a:t>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/>
          <p:cNvSpPr/>
          <p:nvPr/>
        </p:nvSpPr>
        <p:spPr>
          <a:xfrm>
            <a:off x="6816008" y="234898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A</a:t>
            </a:r>
          </a:p>
        </p:txBody>
      </p:sp>
      <p:sp>
        <p:nvSpPr>
          <p:cNvPr id="142" name="Rechthoek 141"/>
          <p:cNvSpPr/>
          <p:nvPr/>
        </p:nvSpPr>
        <p:spPr>
          <a:xfrm>
            <a:off x="6816008" y="322649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B</a:t>
            </a:r>
          </a:p>
        </p:txBody>
      </p:sp>
      <p:sp>
        <p:nvSpPr>
          <p:cNvPr id="143" name="Rechthoek 142"/>
          <p:cNvSpPr/>
          <p:nvPr/>
        </p:nvSpPr>
        <p:spPr>
          <a:xfrm>
            <a:off x="6816008" y="410400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X</a:t>
            </a:r>
          </a:p>
        </p:txBody>
      </p:sp>
      <p:sp>
        <p:nvSpPr>
          <p:cNvPr id="144" name="Rechthoek 143"/>
          <p:cNvSpPr/>
          <p:nvPr/>
        </p:nvSpPr>
        <p:spPr>
          <a:xfrm>
            <a:off x="6816008" y="498151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Y</a:t>
            </a:r>
          </a:p>
        </p:txBody>
      </p:sp>
      <p:sp>
        <p:nvSpPr>
          <p:cNvPr id="146" name="Rechthoek 145"/>
          <p:cNvSpPr/>
          <p:nvPr/>
        </p:nvSpPr>
        <p:spPr>
          <a:xfrm>
            <a:off x="6816008" y="5859027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Z</a:t>
            </a:r>
          </a:p>
        </p:txBody>
      </p:sp>
      <p:grpSp>
        <p:nvGrpSpPr>
          <p:cNvPr id="117" name="Groep 116"/>
          <p:cNvGrpSpPr/>
          <p:nvPr/>
        </p:nvGrpSpPr>
        <p:grpSpPr>
          <a:xfrm>
            <a:off x="8886029" y="2438989"/>
            <a:ext cx="540007" cy="540007"/>
            <a:chOff x="3665972" y="2888994"/>
            <a:chExt cx="540007" cy="540007"/>
          </a:xfrm>
        </p:grpSpPr>
        <p:sp>
          <p:nvSpPr>
            <p:cNvPr id="118" name="Ovaal 1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0" name="Groep 119"/>
          <p:cNvGrpSpPr/>
          <p:nvPr/>
        </p:nvGrpSpPr>
        <p:grpSpPr>
          <a:xfrm>
            <a:off x="8886030" y="3316498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concept</a:t>
            </a:r>
          </a:p>
        </p:txBody>
      </p:sp>
      <p:sp>
        <p:nvSpPr>
          <p:cNvPr id="3" name="Rechthoek 2"/>
          <p:cNvSpPr/>
          <p:nvPr/>
        </p:nvSpPr>
        <p:spPr>
          <a:xfrm>
            <a:off x="425937" y="2348987"/>
            <a:ext cx="1620018" cy="135001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Command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2348987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5" name="Rechthoek 4"/>
          <p:cNvSpPr/>
          <p:nvPr/>
        </p:nvSpPr>
        <p:spPr>
          <a:xfrm>
            <a:off x="4655984" y="234898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Rechthoek 9"/>
          <p:cNvSpPr/>
          <p:nvPr/>
        </p:nvSpPr>
        <p:spPr>
          <a:xfrm>
            <a:off x="2495960" y="3789004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1" name="Rechthoek 10"/>
          <p:cNvSpPr/>
          <p:nvPr/>
        </p:nvSpPr>
        <p:spPr>
          <a:xfrm>
            <a:off x="2495960" y="5229020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3" name="Rechthoek 12"/>
          <p:cNvSpPr/>
          <p:nvPr/>
        </p:nvSpPr>
        <p:spPr>
          <a:xfrm>
            <a:off x="4655984" y="322649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4" name="Rechthoek 13"/>
          <p:cNvSpPr/>
          <p:nvPr/>
        </p:nvSpPr>
        <p:spPr>
          <a:xfrm>
            <a:off x="4655984" y="410400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5" name="Rechthoek 14"/>
          <p:cNvSpPr/>
          <p:nvPr/>
        </p:nvSpPr>
        <p:spPr>
          <a:xfrm>
            <a:off x="4655984" y="498151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>
            <a:off x="4655984" y="5859027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9606037" y="2438989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ep 26"/>
          <p:cNvGrpSpPr/>
          <p:nvPr/>
        </p:nvGrpSpPr>
        <p:grpSpPr>
          <a:xfrm>
            <a:off x="11046053" y="2438989"/>
            <a:ext cx="540007" cy="540007"/>
            <a:chOff x="3665972" y="2888994"/>
            <a:chExt cx="540007" cy="540007"/>
          </a:xfrm>
        </p:grpSpPr>
        <p:sp>
          <p:nvSpPr>
            <p:cNvPr id="28" name="Ovaal 2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stCxn id="3" idx="3"/>
            <a:endCxn id="4" idx="1"/>
          </p:cNvCxnSpPr>
          <p:nvPr/>
        </p:nvCxnSpPr>
        <p:spPr>
          <a:xfrm>
            <a:off x="2045955" y="3023995"/>
            <a:ext cx="45000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/>
          <p:cNvCxnSpPr>
            <a:stCxn id="137" idx="3"/>
            <a:endCxn id="10" idx="1"/>
          </p:cNvCxnSpPr>
          <p:nvPr/>
        </p:nvCxnSpPr>
        <p:spPr>
          <a:xfrm flipV="1">
            <a:off x="2045955" y="4464012"/>
            <a:ext cx="450005" cy="720007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137" idx="3"/>
            <a:endCxn id="11" idx="1"/>
          </p:cNvCxnSpPr>
          <p:nvPr/>
        </p:nvCxnSpPr>
        <p:spPr>
          <a:xfrm>
            <a:off x="2045955" y="5184019"/>
            <a:ext cx="450005" cy="72000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stCxn id="4" idx="3"/>
            <a:endCxn id="5" idx="1"/>
          </p:cNvCxnSpPr>
          <p:nvPr/>
        </p:nvCxnSpPr>
        <p:spPr>
          <a:xfrm flipV="1">
            <a:off x="4115978" y="2708992"/>
            <a:ext cx="540006" cy="315003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stCxn id="4" idx="3"/>
            <a:endCxn id="13" idx="1"/>
          </p:cNvCxnSpPr>
          <p:nvPr/>
        </p:nvCxnSpPr>
        <p:spPr>
          <a:xfrm>
            <a:off x="4115978" y="3023995"/>
            <a:ext cx="540006" cy="562507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10" idx="3"/>
            <a:endCxn id="14" idx="1"/>
          </p:cNvCxnSpPr>
          <p:nvPr/>
        </p:nvCxnSpPr>
        <p:spPr>
          <a:xfrm>
            <a:off x="4115978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11" idx="3"/>
            <a:endCxn id="15" idx="1"/>
          </p:cNvCxnSpPr>
          <p:nvPr/>
        </p:nvCxnSpPr>
        <p:spPr>
          <a:xfrm flipV="1">
            <a:off x="4115978" y="5341522"/>
            <a:ext cx="540006" cy="562506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3"/>
            <a:endCxn id="16" idx="1"/>
          </p:cNvCxnSpPr>
          <p:nvPr/>
        </p:nvCxnSpPr>
        <p:spPr>
          <a:xfrm>
            <a:off x="4115978" y="5904028"/>
            <a:ext cx="540006" cy="315003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hthoek 136"/>
          <p:cNvSpPr/>
          <p:nvPr/>
        </p:nvSpPr>
        <p:spPr>
          <a:xfrm>
            <a:off x="425937" y="3789003"/>
            <a:ext cx="1620018" cy="279003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Command</a:t>
            </a:r>
            <a:endParaRPr lang="nl-BE" sz="2000" b="1" dirty="0">
              <a:solidFill>
                <a:schemeClr val="accent2"/>
              </a:solidFill>
            </a:endParaRPr>
          </a:p>
          <a:p>
            <a:pPr algn="ctr"/>
            <a:r>
              <a:rPr lang="nl-BE" sz="2000" b="1" dirty="0">
                <a:solidFill>
                  <a:schemeClr val="accent2"/>
                </a:solidFill>
              </a:rPr>
              <a:t>Center</a:t>
            </a:r>
          </a:p>
        </p:txBody>
      </p:sp>
      <p:grpSp>
        <p:nvGrpSpPr>
          <p:cNvPr id="147" name="Groep 146"/>
          <p:cNvGrpSpPr/>
          <p:nvPr/>
        </p:nvGrpSpPr>
        <p:grpSpPr>
          <a:xfrm>
            <a:off x="10326045" y="2438989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ep 149"/>
          <p:cNvGrpSpPr/>
          <p:nvPr/>
        </p:nvGrpSpPr>
        <p:grpSpPr>
          <a:xfrm>
            <a:off x="11046054" y="3316499"/>
            <a:ext cx="540007" cy="540007"/>
            <a:chOff x="3665972" y="2888994"/>
            <a:chExt cx="540007" cy="540007"/>
          </a:xfrm>
        </p:grpSpPr>
        <p:sp>
          <p:nvSpPr>
            <p:cNvPr id="151" name="Ovaal 1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6" name="Groep 155"/>
          <p:cNvGrpSpPr/>
          <p:nvPr/>
        </p:nvGrpSpPr>
        <p:grpSpPr>
          <a:xfrm>
            <a:off x="10326045" y="3316498"/>
            <a:ext cx="540007" cy="540007"/>
            <a:chOff x="3665972" y="2888994"/>
            <a:chExt cx="540007" cy="540007"/>
          </a:xfrm>
        </p:grpSpPr>
        <p:sp>
          <p:nvSpPr>
            <p:cNvPr id="157" name="Ovaal 1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9" name="Groep 158"/>
          <p:cNvGrpSpPr/>
          <p:nvPr/>
        </p:nvGrpSpPr>
        <p:grpSpPr>
          <a:xfrm>
            <a:off x="8886029" y="4194009"/>
            <a:ext cx="540007" cy="540007"/>
            <a:chOff x="3665972" y="2888994"/>
            <a:chExt cx="540007" cy="540007"/>
          </a:xfrm>
        </p:grpSpPr>
        <p:sp>
          <p:nvSpPr>
            <p:cNvPr id="160" name="Ovaal 1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2" name="Groep 161"/>
          <p:cNvGrpSpPr/>
          <p:nvPr/>
        </p:nvGrpSpPr>
        <p:grpSpPr>
          <a:xfrm>
            <a:off x="9606037" y="4194009"/>
            <a:ext cx="540007" cy="540007"/>
            <a:chOff x="3665972" y="2888994"/>
            <a:chExt cx="540007" cy="540007"/>
          </a:xfrm>
        </p:grpSpPr>
        <p:sp>
          <p:nvSpPr>
            <p:cNvPr id="163" name="Ovaal 1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5" name="Groep 164"/>
          <p:cNvGrpSpPr/>
          <p:nvPr/>
        </p:nvGrpSpPr>
        <p:grpSpPr>
          <a:xfrm>
            <a:off x="8886030" y="5071519"/>
            <a:ext cx="540007" cy="540007"/>
            <a:chOff x="3665972" y="2888994"/>
            <a:chExt cx="540007" cy="540007"/>
          </a:xfrm>
        </p:grpSpPr>
        <p:sp>
          <p:nvSpPr>
            <p:cNvPr id="166" name="Ovaal 1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8" name="Groep 167"/>
          <p:cNvGrpSpPr/>
          <p:nvPr/>
        </p:nvGrpSpPr>
        <p:grpSpPr>
          <a:xfrm>
            <a:off x="9606038" y="5071519"/>
            <a:ext cx="540007" cy="540007"/>
            <a:chOff x="3665972" y="2888994"/>
            <a:chExt cx="540007" cy="540007"/>
          </a:xfrm>
        </p:grpSpPr>
        <p:sp>
          <p:nvSpPr>
            <p:cNvPr id="169" name="Ovaal 16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1" name="Groep 170"/>
          <p:cNvGrpSpPr/>
          <p:nvPr/>
        </p:nvGrpSpPr>
        <p:grpSpPr>
          <a:xfrm>
            <a:off x="8886029" y="5949028"/>
            <a:ext cx="540007" cy="540007"/>
            <a:chOff x="3665972" y="2888994"/>
            <a:chExt cx="540007" cy="540007"/>
          </a:xfrm>
        </p:grpSpPr>
        <p:sp>
          <p:nvSpPr>
            <p:cNvPr id="172" name="Ovaal 17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" name="Groep 173"/>
          <p:cNvGrpSpPr/>
          <p:nvPr/>
        </p:nvGrpSpPr>
        <p:grpSpPr>
          <a:xfrm>
            <a:off x="9606037" y="5949028"/>
            <a:ext cx="540007" cy="540007"/>
            <a:chOff x="3665972" y="2888994"/>
            <a:chExt cx="540007" cy="540007"/>
          </a:xfrm>
        </p:grpSpPr>
        <p:sp>
          <p:nvSpPr>
            <p:cNvPr id="175" name="Ovaal 17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5" name="Groep 194"/>
          <p:cNvGrpSpPr/>
          <p:nvPr/>
        </p:nvGrpSpPr>
        <p:grpSpPr>
          <a:xfrm>
            <a:off x="9606037" y="3316499"/>
            <a:ext cx="540007" cy="540007"/>
            <a:chOff x="3665972" y="2888994"/>
            <a:chExt cx="540007" cy="540007"/>
          </a:xfrm>
        </p:grpSpPr>
        <p:sp>
          <p:nvSpPr>
            <p:cNvPr id="196" name="Ovaal 1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8" name="Rechte verbindingslijn met pijl 197"/>
          <p:cNvCxnSpPr>
            <a:stCxn id="13" idx="3"/>
            <a:endCxn id="142" idx="1"/>
          </p:cNvCxnSpPr>
          <p:nvPr/>
        </p:nvCxnSpPr>
        <p:spPr>
          <a:xfrm>
            <a:off x="6276002" y="358650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Rechte verbindingslijn met pijl 200"/>
          <p:cNvCxnSpPr>
            <a:stCxn id="5" idx="3"/>
            <a:endCxn id="17" idx="1"/>
          </p:cNvCxnSpPr>
          <p:nvPr/>
        </p:nvCxnSpPr>
        <p:spPr>
          <a:xfrm>
            <a:off x="6276002" y="270899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Rechte verbindingslijn met pijl 203"/>
          <p:cNvCxnSpPr>
            <a:stCxn id="14" idx="3"/>
            <a:endCxn id="143" idx="1"/>
          </p:cNvCxnSpPr>
          <p:nvPr/>
        </p:nvCxnSpPr>
        <p:spPr>
          <a:xfrm>
            <a:off x="6276002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Rechte verbindingslijn met pijl 206"/>
          <p:cNvCxnSpPr>
            <a:stCxn id="15" idx="3"/>
            <a:endCxn id="144" idx="1"/>
          </p:cNvCxnSpPr>
          <p:nvPr/>
        </p:nvCxnSpPr>
        <p:spPr>
          <a:xfrm>
            <a:off x="6276002" y="534152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Rechte verbindingslijn met pijl 209"/>
          <p:cNvCxnSpPr>
            <a:stCxn id="16" idx="3"/>
            <a:endCxn id="146" idx="1"/>
          </p:cNvCxnSpPr>
          <p:nvPr/>
        </p:nvCxnSpPr>
        <p:spPr>
          <a:xfrm>
            <a:off x="6276002" y="6219031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Rechte verbindingslijn met pijl 212"/>
          <p:cNvCxnSpPr>
            <a:stCxn id="16" idx="3"/>
            <a:endCxn id="143" idx="1"/>
          </p:cNvCxnSpPr>
          <p:nvPr/>
        </p:nvCxnSpPr>
        <p:spPr>
          <a:xfrm flipV="1">
            <a:off x="6276002" y="4464012"/>
            <a:ext cx="540006" cy="175501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COMMAND CENTERS GOVERN MISSIONS</a:t>
            </a:r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Afgeronde rechthoek 18"/>
          <p:cNvSpPr/>
          <p:nvPr/>
        </p:nvSpPr>
        <p:spPr>
          <a:xfrm>
            <a:off x="5015988" y="2978997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636006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43602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616028" y="2978995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796030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726005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176011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886031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336037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Missions have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Set of </a:t>
            </a:r>
            <a:r>
              <a:rPr lang="nl-BE" sz="1400" dirty="0" err="1"/>
              <a:t>Groups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u="sng" dirty="0"/>
              <a:t>multiple </a:t>
            </a:r>
            <a:r>
              <a:rPr lang="nl-BE" sz="1400" u="sng" dirty="0" err="1"/>
              <a:t>Groups</a:t>
            </a:r>
            <a:r>
              <a:rPr lang="nl-BE" sz="1400" dirty="0"/>
              <a:t> </a:t>
            </a:r>
            <a:r>
              <a:rPr lang="nl-BE" sz="1400" dirty="0" err="1"/>
              <a:t>residing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Set_Group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u="sng" dirty="0"/>
              <a:t> </a:t>
            </a:r>
            <a:r>
              <a:rPr lang="nl-BE" sz="1400" u="sng" dirty="0" err="1"/>
              <a:t>execute</a:t>
            </a:r>
            <a:r>
              <a:rPr lang="nl-BE" sz="1400" u="sng" dirty="0"/>
              <a:t> </a:t>
            </a:r>
            <a:r>
              <a:rPr lang="nl-BE" sz="1400" u="sng" dirty="0" err="1"/>
              <a:t>the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u="sng" dirty="0"/>
              <a:t> in a </a:t>
            </a:r>
            <a:r>
              <a:rPr lang="nl-BE" sz="1400" u="sng" dirty="0" err="1"/>
              <a:t>cooperative</a:t>
            </a:r>
            <a:r>
              <a:rPr lang="nl-BE" sz="1400" u="sng" dirty="0"/>
              <a:t> </a:t>
            </a:r>
            <a:r>
              <a:rPr lang="nl-BE" sz="1400" u="sng" dirty="0" err="1"/>
              <a:t>manner</a:t>
            </a:r>
            <a:r>
              <a:rPr lang="nl-BE" sz="1400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The </a:t>
            </a:r>
            <a:r>
              <a:rPr lang="nl-BE" sz="1400" dirty="0" err="1"/>
              <a:t>same</a:t>
            </a:r>
            <a:r>
              <a:rPr lang="nl-BE" sz="1400" dirty="0"/>
              <a:t> Group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different </a:t>
            </a:r>
            <a:r>
              <a:rPr lang="nl-BE" sz="1400" dirty="0" err="1"/>
              <a:t>Tasks</a:t>
            </a:r>
            <a:r>
              <a:rPr lang="nl-BE" sz="1400" dirty="0"/>
              <a:t>, but in </a:t>
            </a:r>
            <a:r>
              <a:rPr lang="nl-BE" sz="1400" dirty="0" err="1"/>
              <a:t>that</a:t>
            </a:r>
            <a:r>
              <a:rPr lang="nl-BE" sz="1400" dirty="0"/>
              <a:t> case,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u="sng" dirty="0" err="1"/>
              <a:t>one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ASSIGNED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5"/>
                </a:solidFill>
              </a:rPr>
              <a:t>Task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5"/>
                </a:solidFill>
              </a:rPr>
              <a:t>Task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B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419011"/>
            <a:ext cx="3240036" cy="216002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Takes care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battlefield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Groups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means </a:t>
            </a:r>
            <a:r>
              <a:rPr lang="nl-BE" sz="1400" dirty="0" err="1"/>
              <a:t>it</a:t>
            </a:r>
            <a:r>
              <a:rPr lang="nl-BE" sz="1400" dirty="0"/>
              <a:t>:</a:t>
            </a:r>
          </a:p>
          <a:p>
            <a:r>
              <a:rPr lang="nl-BE" sz="1400" dirty="0" err="1"/>
              <a:t>Provides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reporting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updates.</a:t>
            </a:r>
          </a:p>
          <a:p>
            <a:r>
              <a:rPr lang="nl-BE" sz="1400" dirty="0" err="1"/>
              <a:t>Creates</a:t>
            </a:r>
            <a:r>
              <a:rPr lang="nl-BE" sz="1400" dirty="0"/>
              <a:t> context </a:t>
            </a:r>
            <a:r>
              <a:rPr lang="nl-BE" sz="1400" dirty="0" err="1"/>
              <a:t>menus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control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  <a:p>
            <a:r>
              <a:rPr lang="nl-BE" sz="1400" dirty="0" err="1"/>
              <a:t>Notifies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of important events (of </a:t>
            </a:r>
            <a:r>
              <a:rPr lang="nl-BE" sz="1400" dirty="0" err="1"/>
              <a:t>other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348988"/>
            <a:ext cx="2610029" cy="369004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real object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simulator. It is </a:t>
            </a:r>
            <a:r>
              <a:rPr lang="nl-BE" sz="1400" dirty="0" err="1"/>
              <a:t>destructable</a:t>
            </a:r>
            <a:r>
              <a:rPr lang="nl-BE" sz="1400" dirty="0"/>
              <a:t>. </a:t>
            </a:r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CommandCenter</a:t>
            </a:r>
            <a:r>
              <a:rPr lang="nl-BE" sz="1400" dirty="0"/>
              <a:t> is </a:t>
            </a:r>
            <a:r>
              <a:rPr lang="nl-BE" sz="1400" dirty="0" err="1"/>
              <a:t>destroyed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cannot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coordinated</a:t>
            </a:r>
            <a:r>
              <a:rPr lang="nl-BE" sz="1400" dirty="0"/>
              <a:t> </a:t>
            </a:r>
            <a:r>
              <a:rPr lang="nl-BE" sz="1400" dirty="0" err="1"/>
              <a:t>anymore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thus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failed</a:t>
            </a:r>
            <a:r>
              <a:rPr lang="nl-BE" sz="1400" dirty="0"/>
              <a:t> in </a:t>
            </a:r>
            <a:r>
              <a:rPr lang="nl-BE" sz="1400" dirty="0" err="1"/>
              <a:t>such</a:t>
            </a:r>
            <a:r>
              <a:rPr lang="nl-BE" sz="1400" dirty="0"/>
              <a:t> a </a:t>
            </a:r>
            <a:r>
              <a:rPr lang="nl-BE" sz="1400" dirty="0" err="1"/>
              <a:t>situation</a:t>
            </a:r>
            <a:r>
              <a:rPr lang="nl-BE" sz="1400" dirty="0"/>
              <a:t>.</a:t>
            </a:r>
          </a:p>
          <a:p>
            <a:r>
              <a:rPr lang="nl-BE" sz="1400" dirty="0"/>
              <a:t>The mission designer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opt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set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 as </a:t>
            </a:r>
            <a:r>
              <a:rPr lang="nl-BE" sz="1400" dirty="0" err="1"/>
              <a:t>undistructable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6000" y="1988985"/>
            <a:ext cx="2520028" cy="117001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Any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.</a:t>
            </a:r>
          </a:p>
          <a:p>
            <a:r>
              <a:rPr lang="nl-BE" sz="1400" dirty="0" err="1"/>
              <a:t>Thus</a:t>
            </a:r>
            <a:r>
              <a:rPr lang="nl-BE" sz="1400" dirty="0"/>
              <a:t>, a </a:t>
            </a:r>
            <a:r>
              <a:rPr lang="nl-BE" sz="1400" dirty="0" err="1"/>
              <a:t>CommandCenter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 Group, Unit, </a:t>
            </a:r>
            <a:r>
              <a:rPr lang="nl-BE" sz="1400" dirty="0" err="1"/>
              <a:t>Static</a:t>
            </a:r>
            <a:r>
              <a:rPr lang="nl-BE" sz="1400" dirty="0"/>
              <a:t>, </a:t>
            </a:r>
            <a:r>
              <a:rPr lang="nl-BE" sz="1400" dirty="0" err="1"/>
              <a:t>Airbase</a:t>
            </a:r>
            <a:r>
              <a:rPr lang="nl-BE" sz="1400" dirty="0"/>
              <a:t>.</a:t>
            </a:r>
            <a:endParaRPr lang="nl-BE" sz="1200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4501149" y="6238700"/>
            <a:ext cx="1620018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COMMUNICATES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09002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789004"/>
            <a:ext cx="3150035" cy="4500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4"/>
            <a:endCxn id="40" idx="0"/>
          </p:cNvCxnSpPr>
          <p:nvPr/>
        </p:nvCxnSpPr>
        <p:spPr>
          <a:xfrm>
            <a:off x="5195990" y="4509012"/>
            <a:ext cx="115168" cy="17296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5"/>
                </a:solidFill>
              </a:rPr>
              <a:t>Task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dirty="0" err="1">
                <a:solidFill>
                  <a:schemeClr val="accent5"/>
                </a:solidFill>
              </a:rPr>
              <a:t>Task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B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u="sng" dirty="0"/>
              <a:t>status</a:t>
            </a:r>
            <a:r>
              <a:rPr lang="nl-BE" sz="1400" dirty="0"/>
              <a:t> of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without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active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IDLE</a:t>
            </a:r>
            <a:r>
              <a:rPr lang="nl-BE" sz="1400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(</a:t>
            </a:r>
            <a:r>
              <a:rPr lang="nl-BE" sz="1400" dirty="0" err="1"/>
              <a:t>joined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ONGOING</a:t>
            </a:r>
            <a:r>
              <a:rPr lang="nl-BE" sz="1400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completed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COMPLETED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>
                <a:solidFill>
                  <a:schemeClr val="accent1"/>
                </a:solidFill>
              </a:rPr>
              <a:t>FAILED</a:t>
            </a:r>
            <a:r>
              <a:rPr lang="nl-BE" sz="1400" dirty="0"/>
              <a:t>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treshold</a:t>
            </a:r>
            <a:r>
              <a:rPr lang="nl-BE" sz="1400" dirty="0"/>
              <a:t> of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has been </a:t>
            </a:r>
            <a:r>
              <a:rPr lang="nl-BE" sz="1400" dirty="0" err="1"/>
              <a:t>trespassed</a:t>
            </a:r>
            <a:r>
              <a:rPr lang="nl-BE" sz="1400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B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, </a:t>
            </a:r>
            <a:r>
              <a:rPr lang="nl-BE" sz="1400" dirty="0" err="1"/>
              <a:t>assignment</a:t>
            </a:r>
            <a:r>
              <a:rPr lang="nl-BE" sz="1400" dirty="0"/>
              <a:t>, </a:t>
            </a:r>
            <a:r>
              <a:rPr lang="nl-BE" sz="1400" dirty="0" err="1"/>
              <a:t>execution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achievements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is a PROCESS </a:t>
            </a:r>
            <a:r>
              <a:rPr lang="nl-BE" sz="1400" dirty="0" err="1"/>
              <a:t>executed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Hierarchical</a:t>
            </a:r>
            <a:r>
              <a:rPr lang="nl-BE" sz="1400" dirty="0"/>
              <a:t> </a:t>
            </a:r>
            <a:r>
              <a:rPr lang="nl-BE" sz="1400" dirty="0" err="1"/>
              <a:t>Finite</a:t>
            </a:r>
            <a:r>
              <a:rPr lang="nl-BE" sz="1400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execution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state,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achievement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 err="1">
                <a:solidFill>
                  <a:schemeClr val="accent5"/>
                </a:solidFill>
              </a:rPr>
              <a:t>CommandCenter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dirty="0">
                <a:solidFill>
                  <a:schemeClr val="accent5"/>
                </a:solidFill>
              </a:rPr>
              <a:t>Mission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A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>
                <a:solidFill>
                  <a:schemeClr val="accent5"/>
                </a:solidFill>
              </a:rPr>
              <a:t>Group B</a:t>
            </a: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a PROCESS “Template”,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describes</a:t>
            </a:r>
            <a:r>
              <a:rPr lang="nl-BE" sz="1400" dirty="0"/>
              <a:t> </a:t>
            </a:r>
            <a:r>
              <a:rPr lang="nl-BE" sz="1400" dirty="0" err="1"/>
              <a:t>what</a:t>
            </a:r>
            <a:r>
              <a:rPr lang="nl-BE" sz="1400" dirty="0"/>
              <a:t> </a:t>
            </a:r>
            <a:r>
              <a:rPr lang="nl-BE" sz="1400" dirty="0" err="1"/>
              <a:t>needs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PROCESS is </a:t>
            </a:r>
            <a:r>
              <a:rPr lang="nl-BE" sz="1400" u="sng" dirty="0" err="1"/>
              <a:t>not</a:t>
            </a:r>
            <a:r>
              <a:rPr lang="nl-BE" sz="1400" u="sng" dirty="0"/>
              <a:t> </a:t>
            </a:r>
            <a:r>
              <a:rPr lang="nl-BE" sz="1400" u="sng" dirty="0" err="1"/>
              <a:t>executed</a:t>
            </a:r>
            <a:r>
              <a:rPr lang="nl-BE" sz="1400" dirty="0"/>
              <a:t>, but is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dirty="0" err="1"/>
              <a:t>activated</a:t>
            </a:r>
            <a:r>
              <a:rPr lang="nl-BE" sz="1400" dirty="0"/>
              <a:t> </a:t>
            </a:r>
            <a:r>
              <a:rPr lang="nl-BE" sz="1400" dirty="0" err="1"/>
              <a:t>after</a:t>
            </a:r>
            <a:r>
              <a:rPr lang="nl-BE" sz="1400" dirty="0"/>
              <a:t> </a:t>
            </a:r>
            <a:r>
              <a:rPr lang="nl-BE" sz="1400" dirty="0" err="1"/>
              <a:t>assignment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Hierarchical</a:t>
            </a:r>
            <a:r>
              <a:rPr lang="nl-BE" sz="1400" dirty="0"/>
              <a:t>.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a PROCESS </a:t>
            </a:r>
            <a:r>
              <a:rPr lang="nl-BE" sz="1400" dirty="0" err="1"/>
              <a:t>can</a:t>
            </a:r>
            <a:r>
              <a:rPr lang="nl-BE" sz="1400" dirty="0"/>
              <a:t> call “SUB”-</a:t>
            </a:r>
            <a:r>
              <a:rPr lang="nl-BE" sz="1400" dirty="0" err="1"/>
              <a:t>PROCESSes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main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285991" y="2888994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9615</TotalTime>
  <Words>1049</Words>
  <Application>Microsoft Office PowerPoint</Application>
  <PresentationFormat>Breedbeeld</PresentationFormat>
  <Paragraphs>266</Paragraphs>
  <Slides>16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0" baseType="lpstr">
      <vt:lpstr>Arial</vt:lpstr>
      <vt:lpstr>Corbel</vt:lpstr>
      <vt:lpstr>Wingdings</vt:lpstr>
      <vt:lpstr>Gestreept</vt:lpstr>
      <vt:lpstr>moose for dcs world TaskING</vt:lpstr>
      <vt:lpstr>1. concepts</vt:lpstr>
      <vt:lpstr>Tasking concept</vt:lpstr>
      <vt:lpstr>COMMAND CENTERS GOVERN MISSIONS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states</vt:lpstr>
      <vt:lpstr>Task -&gt; states -&gt; Flow</vt:lpstr>
      <vt:lpstr>Sead task - components</vt:lpstr>
      <vt:lpstr>Sead task - components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346</cp:revision>
  <dcterms:created xsi:type="dcterms:W3CDTF">2016-04-14T07:37:30Z</dcterms:created>
  <dcterms:modified xsi:type="dcterms:W3CDTF">2016-12-19T09:56:37Z</dcterms:modified>
</cp:coreProperties>
</file>

<file path=docProps/thumbnail.jpeg>
</file>